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1" r:id="rId1"/>
  </p:sldMasterIdLst>
  <p:notesMasterIdLst>
    <p:notesMasterId r:id="rId32"/>
  </p:notesMasterIdLst>
  <p:sldIdLst>
    <p:sldId id="257" r:id="rId2"/>
    <p:sldId id="334" r:id="rId3"/>
    <p:sldId id="332" r:id="rId4"/>
    <p:sldId id="262" r:id="rId5"/>
    <p:sldId id="333" r:id="rId6"/>
    <p:sldId id="279" r:id="rId7"/>
    <p:sldId id="293" r:id="rId8"/>
    <p:sldId id="298" r:id="rId9"/>
    <p:sldId id="335" r:id="rId10"/>
    <p:sldId id="336" r:id="rId11"/>
    <p:sldId id="337" r:id="rId12"/>
    <p:sldId id="339" r:id="rId13"/>
    <p:sldId id="294" r:id="rId14"/>
    <p:sldId id="296" r:id="rId15"/>
    <p:sldId id="340" r:id="rId16"/>
    <p:sldId id="295" r:id="rId17"/>
    <p:sldId id="323" r:id="rId18"/>
    <p:sldId id="344" r:id="rId19"/>
    <p:sldId id="325" r:id="rId20"/>
    <p:sldId id="346" r:id="rId21"/>
    <p:sldId id="326" r:id="rId22"/>
    <p:sldId id="347" r:id="rId23"/>
    <p:sldId id="349" r:id="rId24"/>
    <p:sldId id="348" r:id="rId25"/>
    <p:sldId id="350" r:id="rId26"/>
    <p:sldId id="351" r:id="rId27"/>
    <p:sldId id="352" r:id="rId28"/>
    <p:sldId id="310" r:id="rId29"/>
    <p:sldId id="353" r:id="rId30"/>
    <p:sldId id="354" r:id="rId31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02" autoAdjust="0"/>
  </p:normalViewPr>
  <p:slideViewPr>
    <p:cSldViewPr>
      <p:cViewPr>
        <p:scale>
          <a:sx n="75" d="100"/>
          <a:sy n="75" d="100"/>
        </p:scale>
        <p:origin x="-1224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DCB5497-C21E-4856-A03E-FA9E57E465B2}" type="datetimeFigureOut">
              <a:rPr lang="it-IT" altLang="it-IT"/>
              <a:pPr>
                <a:defRPr/>
              </a:pPr>
              <a:t>19/12/2016</a:t>
            </a:fld>
            <a:endParaRPr lang="it-IT" alt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3C19AFE-D53B-4478-B9B8-1C40D1EB89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792401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78FA261B-67C7-433E-9CBB-2E2B0CC0EB69}" type="slidenum">
              <a:rPr lang="it-IT" altLang="it-IT" smtClean="0"/>
              <a:pPr eaLnBrk="1" hangingPunct="1">
                <a:spcBef>
                  <a:spcPct val="0"/>
                </a:spcBef>
              </a:pPr>
              <a:t>1</a:t>
            </a:fld>
            <a:endParaRPr lang="it-IT" altLang="it-IT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6820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C19AFE-D53B-4478-B9B8-1C40D1EB892E}" type="slidenum">
              <a:rPr lang="it-IT" altLang="it-IT" smtClean="0"/>
              <a:pPr>
                <a:defRPr/>
              </a:pPr>
              <a:t>2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83896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smtClean="0">
              <a:ea typeface="ＭＳ Ｐゴシック" pitchFamily="34" charset="-128"/>
            </a:endParaRPr>
          </a:p>
        </p:txBody>
      </p:sp>
      <p:sp>
        <p:nvSpPr>
          <p:cNvPr id="409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96ABBAB7-B8D9-45A8-B1AB-5B6BA617BACC}" type="slidenum">
              <a:rPr lang="it-IT" altLang="it-IT" smtClean="0"/>
              <a:pPr eaLnBrk="1" hangingPunct="1">
                <a:spcBef>
                  <a:spcPct val="0"/>
                </a:spcBef>
              </a:pPr>
              <a:t>4</a:t>
            </a:fld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3688638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o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6" name="Segnaposto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0DF0E8-0591-4578-8BFA-F1F295D04443}" type="datetime1">
              <a:rPr lang="it-IT" altLang="it-IT" smtClean="0"/>
              <a:t>19/12/2016</a:t>
            </a:fld>
            <a:endParaRPr lang="it-IT" alt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3F8290EF-5A8F-4BA5-BA0F-5D48727F140C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8C05BD-DB6F-4788-8618-DF661EE6D8A1}" type="datetime1">
              <a:rPr lang="it-IT" altLang="it-IT" smtClean="0"/>
              <a:t>19/12/2016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41AEA9-7D07-45BC-862F-0ACDCCE4A384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9D671D-957D-4956-9996-ACC76B36A652}" type="datetime1">
              <a:rPr lang="it-IT" altLang="it-IT" smtClean="0"/>
              <a:t>19/12/2016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5C7687-3FF9-4580-B9F3-CEDA9525E3EF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o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7" name="Segnaposto contenut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4D5BB0-18F0-4D32-95A4-54F6FD88A3AA}" type="datetime1">
              <a:rPr lang="it-IT" altLang="it-IT" smtClean="0"/>
              <a:t>19/12/2016</a:t>
            </a:fld>
            <a:endParaRPr lang="it-IT" alt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5BDBEF5A-FD6E-405E-9ED9-C603C941DA3C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4347B0-C3AC-4E93-81C0-A75F4BBC1878}" type="datetime1">
              <a:rPr lang="it-IT" altLang="it-IT" smtClean="0"/>
              <a:t>19/12/2016</a:t>
            </a:fld>
            <a:endParaRPr lang="it-IT" alt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9D2D1D-346C-4D1A-8839-4741AC16EA9F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5FE106-79BF-4D1E-95B1-26CD2DC33FAA}" type="datetime1">
              <a:rPr lang="it-IT" altLang="it-IT" smtClean="0"/>
              <a:t>19/12/2016</a:t>
            </a:fld>
            <a:endParaRPr lang="it-IT" alt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FE7800-1EC8-425C-97C9-ECDED3EF0220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o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5" name="Segnaposto tes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8" name="Segnaposto contenut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B0C7F2-971B-41D7-8E9D-9A29239F0BE2}" type="datetime1">
              <a:rPr lang="it-IT" altLang="it-IT" smtClean="0"/>
              <a:t>19/12/2016</a:t>
            </a:fld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73137A81-A8B8-4AA4-BFB1-4CB8F86FA827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286A6E-5D83-43BA-8E2D-7E8F98991BC2}" type="datetime1">
              <a:rPr lang="it-IT" altLang="it-IT" smtClean="0"/>
              <a:t>19/12/2016</a:t>
            </a:fld>
            <a:endParaRPr lang="it-IT" alt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12F530-14D0-4815-B1B0-31443260026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999C99-76AF-4B35-9778-52BF087BA0B1}" type="datetime1">
              <a:rPr lang="it-IT" altLang="it-IT" smtClean="0"/>
              <a:t>19/12/2016</a:t>
            </a:fld>
            <a:endParaRPr lang="it-IT" altLang="it-IT"/>
          </a:p>
        </p:txBody>
      </p:sp>
      <p:sp>
        <p:nvSpPr>
          <p:cNvPr id="24" name="Segnaposto piè di pagin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99B6D-AAAE-4B27-A6A5-1993AEBB0E45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B867A0-DDFD-4C46-8575-006D852625C9}" type="datetime1">
              <a:rPr lang="it-IT" altLang="it-IT" smtClean="0"/>
              <a:t>19/12/2016</a:t>
            </a:fld>
            <a:endParaRPr lang="it-IT" altLang="it-IT"/>
          </a:p>
        </p:txBody>
      </p:sp>
      <p:sp>
        <p:nvSpPr>
          <p:cNvPr id="29" name="Segnaposto piè di pagin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16A4E3-1F95-4B1A-AA20-960E9EB4FC8F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EB52BC-7509-4E36-A18B-4BC6CB23DA0C}" type="datetime1">
              <a:rPr lang="it-IT" altLang="it-IT" smtClean="0"/>
              <a:t>19/12/2016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CD79CA-F520-4E83-95D1-38E02A357E71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1" name="Segnaposto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BDBCC87-4B41-4ABB-A6E9-DC51F12C5C0B}" type="datetime1">
              <a:rPr lang="it-IT" altLang="it-IT" smtClean="0"/>
              <a:t>19/12/2016</a:t>
            </a:fld>
            <a:endParaRPr lang="it-IT" alt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C77CC96-EDB5-4122-AF07-34942C83735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10" name="Segnaposto tito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2" r:id="rId1"/>
    <p:sldLayoutId id="2147484273" r:id="rId2"/>
    <p:sldLayoutId id="2147484274" r:id="rId3"/>
    <p:sldLayoutId id="2147484275" r:id="rId4"/>
    <p:sldLayoutId id="2147484276" r:id="rId5"/>
    <p:sldLayoutId id="2147484277" r:id="rId6"/>
    <p:sldLayoutId id="2147484278" r:id="rId7"/>
    <p:sldLayoutId id="2147484279" r:id="rId8"/>
    <p:sldLayoutId id="2147484280" r:id="rId9"/>
    <p:sldLayoutId id="2147484281" r:id="rId10"/>
    <p:sldLayoutId id="2147484282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PROD_NOTEVOLI.pp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08C3975-C291-4BB1-8809-38B8FEA77839}" type="slidenum">
              <a:rPr lang="it-IT" altLang="it-IT" sz="1100" smtClean="0">
                <a:solidFill>
                  <a:srgbClr val="FFFFFF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it-IT" altLang="it-IT" sz="1100" dirty="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6147" name="Text Box 3">
            <a:hlinkClick r:id="rId3" action="ppaction://hlinkpres?slideindex=1&amp;slidetitle="/>
          </p:cNvPr>
          <p:cNvSpPr txBox="1">
            <a:spLocks noChangeArrowheads="1"/>
          </p:cNvSpPr>
          <p:nvPr/>
        </p:nvSpPr>
        <p:spPr bwMode="auto">
          <a:xfrm>
            <a:off x="1331913" y="3644900"/>
            <a:ext cx="5356225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3200" b="1" dirty="0">
                <a:latin typeface="Arial" charset="0"/>
              </a:rPr>
              <a:t>P</a:t>
            </a:r>
            <a:r>
              <a:rPr lang="it-IT" altLang="it-IT" sz="3200" dirty="0">
                <a:latin typeface="Arial" charset="0"/>
              </a:rPr>
              <a:t>iano dell'</a:t>
            </a:r>
            <a:r>
              <a:rPr lang="it-IT" altLang="it-IT" sz="3200" b="1" dirty="0">
                <a:latin typeface="Arial" charset="0"/>
              </a:rPr>
              <a:t>O</a:t>
            </a:r>
            <a:r>
              <a:rPr lang="it-IT" altLang="it-IT" sz="3200" dirty="0">
                <a:latin typeface="Arial" charset="0"/>
              </a:rPr>
              <a:t>fferta </a:t>
            </a:r>
            <a:r>
              <a:rPr lang="it-IT" altLang="it-IT" sz="3200" b="1" dirty="0">
                <a:latin typeface="Arial" charset="0"/>
              </a:rPr>
              <a:t>F</a:t>
            </a:r>
            <a:r>
              <a:rPr lang="it-IT" altLang="it-IT" sz="3200" dirty="0">
                <a:latin typeface="Arial" charset="0"/>
              </a:rPr>
              <a:t>ormativa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3200" b="1" dirty="0" err="1">
                <a:latin typeface="Arial" charset="0"/>
              </a:rPr>
              <a:t>a.s.</a:t>
            </a:r>
            <a:r>
              <a:rPr lang="it-IT" altLang="it-IT" sz="3200" b="1" dirty="0">
                <a:latin typeface="Arial" charset="0"/>
              </a:rPr>
              <a:t> </a:t>
            </a:r>
            <a:r>
              <a:rPr lang="it-IT" altLang="it-IT" sz="3200" b="1" dirty="0" smtClean="0">
                <a:latin typeface="Arial" charset="0"/>
              </a:rPr>
              <a:t>2016/2017</a:t>
            </a:r>
            <a:endParaRPr lang="it-IT" altLang="it-IT" sz="3200" b="1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 dirty="0">
                <a:latin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dirty="0">
                <a:latin typeface="Arial" charset="0"/>
              </a:rPr>
              <a:t>“La professionalità e le competenze.”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dirty="0">
                <a:latin typeface="Arial" charset="0"/>
              </a:rPr>
              <a:t>                                                                                             </a:t>
            </a:r>
          </a:p>
        </p:txBody>
      </p:sp>
      <p:sp>
        <p:nvSpPr>
          <p:cNvPr id="6148" name="AutoShape 7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7885113" y="6165850"/>
            <a:ext cx="381000" cy="3810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latin typeface="Calibri" pitchFamily="34" charset="0"/>
            </a:endParaRPr>
          </a:p>
        </p:txBody>
      </p:sp>
      <p:pic>
        <p:nvPicPr>
          <p:cNvPr id="6149" name="Immagine 6" descr="testatahom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60350"/>
            <a:ext cx="8255000" cy="212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96962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Commissione formulazione orario scolastico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Referente </a:t>
            </a:r>
            <a:r>
              <a:rPr lang="it-IT" dirty="0"/>
              <a:t>Prof. Valentino Giovanni</a:t>
            </a:r>
          </a:p>
          <a:p>
            <a:endParaRPr lang="it-IT" dirty="0"/>
          </a:p>
          <a:p>
            <a:r>
              <a:rPr lang="it-IT" dirty="0"/>
              <a:t>Prof. PROSPERI R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 smtClean="0"/>
              <a:t>Prof</a:t>
            </a:r>
            <a:r>
              <a:rPr lang="it-IT" dirty="0"/>
              <a:t>. OCARINO F.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DBEF5A-FD6E-405E-9ED9-C603C941DA3C}" type="slidenum">
              <a:rPr lang="it-IT" altLang="it-IT" smtClean="0"/>
              <a:pPr>
                <a:defRPr/>
              </a:pPr>
              <a:t>10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81509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8000">
        <p14:vortex dir="r"/>
      </p:transition>
    </mc:Choice>
    <mc:Fallback xmlns="">
      <p:transition spd="slow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solidFill>
                  <a:srgbClr val="FF0000"/>
                </a:solidFill>
              </a:rPr>
              <a:t>Commissione elettorale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it-IT" sz="2800" dirty="0">
                <a:solidFill>
                  <a:srgbClr val="000000"/>
                </a:solidFill>
                <a:ea typeface="ＭＳ Ｐゴシック"/>
              </a:rPr>
              <a:t>Referente: </a:t>
            </a:r>
            <a:r>
              <a:rPr lang="it-IT" sz="2800" dirty="0" smtClean="0">
                <a:solidFill>
                  <a:srgbClr val="000000"/>
                </a:solidFill>
                <a:ea typeface="ＭＳ Ｐゴシック"/>
              </a:rPr>
              <a:t>D.S. </a:t>
            </a:r>
            <a:endParaRPr lang="it-IT" sz="4400" dirty="0">
              <a:latin typeface="Arial"/>
            </a:endParaRPr>
          </a:p>
          <a:p>
            <a:pPr marL="0" indent="0" algn="just" eaLnBrk="1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it-IT" sz="2800" dirty="0" smtClean="0">
                <a:solidFill>
                  <a:srgbClr val="000000"/>
                </a:solidFill>
                <a:ea typeface="ＭＳ Ｐゴシック"/>
              </a:rPr>
              <a:t>Prof</a:t>
            </a:r>
            <a:r>
              <a:rPr lang="it-IT" sz="2800" dirty="0">
                <a:solidFill>
                  <a:srgbClr val="000000"/>
                </a:solidFill>
                <a:ea typeface="ＭＳ Ｐゴシック"/>
              </a:rPr>
              <a:t>. DI </a:t>
            </a:r>
            <a:r>
              <a:rPr lang="it-IT" sz="2800" dirty="0" smtClean="0">
                <a:solidFill>
                  <a:srgbClr val="000000"/>
                </a:solidFill>
                <a:ea typeface="ＭＳ Ｐゴシック"/>
              </a:rPr>
              <a:t>PARI.</a:t>
            </a:r>
            <a:endParaRPr lang="it-IT" sz="4400" dirty="0">
              <a:latin typeface="Arial"/>
            </a:endParaRPr>
          </a:p>
          <a:p>
            <a:pPr marL="0" indent="0" algn="just" eaLnBrk="1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it-IT" sz="2800" dirty="0">
                <a:solidFill>
                  <a:srgbClr val="000000"/>
                </a:solidFill>
                <a:ea typeface="ＭＳ Ｐゴシック"/>
              </a:rPr>
              <a:t>Prof. </a:t>
            </a:r>
            <a:r>
              <a:rPr lang="it-IT" sz="2800" dirty="0" smtClean="0">
                <a:solidFill>
                  <a:srgbClr val="000000"/>
                </a:solidFill>
                <a:ea typeface="ＭＳ Ｐゴシック"/>
              </a:rPr>
              <a:t>POTENZA.</a:t>
            </a:r>
            <a:endParaRPr lang="it-IT" sz="4400" dirty="0">
              <a:latin typeface="Arial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DBEF5A-FD6E-405E-9ED9-C603C941DA3C}" type="slidenum">
              <a:rPr lang="it-IT" altLang="it-IT" smtClean="0"/>
              <a:pPr>
                <a:defRPr/>
              </a:pPr>
              <a:t>11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36262232"/>
      </p:ext>
    </p:extLst>
  </p:cSld>
  <p:clrMapOvr>
    <a:masterClrMapping/>
  </p:clrMapOvr>
  <p:transition spd="slow" advTm="5000"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03902" y="1916832"/>
            <a:ext cx="7239000" cy="2892301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Commissione Sostegno </a:t>
            </a:r>
            <a:r>
              <a:rPr lang="it-IT" dirty="0" smtClean="0">
                <a:solidFill>
                  <a:srgbClr val="FF0000"/>
                </a:solidFill>
              </a:rPr>
              <a:t>Organo </a:t>
            </a:r>
            <a:r>
              <a:rPr lang="it-IT" dirty="0">
                <a:solidFill>
                  <a:srgbClr val="FF0000"/>
                </a:solidFill>
              </a:rPr>
              <a:t>di </a:t>
            </a:r>
            <a:r>
              <a:rPr lang="it-IT" dirty="0" smtClean="0">
                <a:solidFill>
                  <a:srgbClr val="FF0000"/>
                </a:solidFill>
              </a:rPr>
              <a:t>garanzia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DBEF5A-FD6E-405E-9ED9-C603C941DA3C}" type="slidenum">
              <a:rPr lang="it-IT" altLang="it-IT" smtClean="0"/>
              <a:pPr>
                <a:defRPr/>
              </a:pPr>
              <a:t>12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4483321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250" advTm="5000">
        <p15:prstTrans prst="origami"/>
      </p:transition>
    </mc:Choice>
    <mc:Fallback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it-IT" sz="2800" dirty="0">
                <a:solidFill>
                  <a:srgbClr val="000000"/>
                </a:solidFill>
                <a:ea typeface="ＭＳ Ｐゴシック"/>
              </a:rPr>
              <a:t>Referente: D.S</a:t>
            </a:r>
            <a:r>
              <a:rPr lang="it-IT" sz="2800" dirty="0" smtClean="0">
                <a:solidFill>
                  <a:srgbClr val="000000"/>
                </a:solidFill>
                <a:ea typeface="ＭＳ Ｐゴシック"/>
              </a:rPr>
              <a:t>.</a:t>
            </a:r>
            <a:endParaRPr lang="it-IT" sz="4400" dirty="0">
              <a:latin typeface="Arial"/>
            </a:endParaRPr>
          </a:p>
          <a:p>
            <a:pPr marL="0" indent="0" algn="just" eaLnBrk="1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it-IT" sz="2800" dirty="0">
                <a:solidFill>
                  <a:srgbClr val="000000"/>
                </a:solidFill>
                <a:ea typeface="ＭＳ Ｐゴシック"/>
              </a:rPr>
              <a:t>Prof. Potenza V</a:t>
            </a:r>
            <a:r>
              <a:rPr lang="it-IT" sz="2800" dirty="0" smtClean="0">
                <a:solidFill>
                  <a:srgbClr val="000000"/>
                </a:solidFill>
                <a:ea typeface="ＭＳ Ｐゴシック"/>
              </a:rPr>
              <a:t>.</a:t>
            </a:r>
            <a:endParaRPr lang="it-IT" sz="4400" dirty="0">
              <a:latin typeface="Arial"/>
            </a:endParaRPr>
          </a:p>
          <a:p>
            <a:pPr marL="0" indent="0" algn="just" eaLnBrk="1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it-IT" sz="2800" dirty="0" smtClean="0">
                <a:solidFill>
                  <a:srgbClr val="000000"/>
                </a:solidFill>
                <a:ea typeface="ＭＳ Ｐゴシック"/>
              </a:rPr>
              <a:t>Prof.ssa Marzano </a:t>
            </a:r>
            <a:r>
              <a:rPr lang="it-IT" sz="2800" dirty="0">
                <a:solidFill>
                  <a:srgbClr val="000000"/>
                </a:solidFill>
                <a:ea typeface="ＭＳ Ｐゴシック"/>
              </a:rPr>
              <a:t>C.</a:t>
            </a:r>
            <a:endParaRPr lang="it-IT" sz="4400" dirty="0">
              <a:latin typeface="Arial"/>
            </a:endParaRPr>
          </a:p>
          <a:p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DBEF5A-FD6E-405E-9ED9-C603C941DA3C}" type="slidenum">
              <a:rPr lang="it-IT" altLang="it-IT" smtClean="0"/>
              <a:pPr>
                <a:defRPr/>
              </a:pPr>
              <a:t>13</a:t>
            </a:fld>
            <a:endParaRPr lang="it-IT" alt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6000">
        <p:checker/>
      </p:transition>
    </mc:Choice>
    <mc:Fallback xmlns="">
      <p:transition spd="slow" advTm="600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</a:rPr>
              <a:t>					</a:t>
            </a:r>
            <a:r>
              <a:rPr lang="it-IT" sz="3600" dirty="0" smtClean="0">
                <a:ea typeface="+mj-ea"/>
              </a:rPr>
              <a:t>						</a:t>
            </a:r>
            <a:endParaRPr lang="it-IT" dirty="0">
              <a:ea typeface="+mj-ea"/>
            </a:endParaRPr>
          </a:p>
        </p:txBody>
      </p:sp>
      <p:sp>
        <p:nvSpPr>
          <p:cNvPr id="19459" name="Segnaposto contenuto 2"/>
          <p:cNvSpPr>
            <a:spLocks noGrp="1"/>
          </p:cNvSpPr>
          <p:nvPr>
            <p:ph idx="1"/>
          </p:nvPr>
        </p:nvSpPr>
        <p:spPr>
          <a:xfrm>
            <a:off x="457200" y="2204864"/>
            <a:ext cx="7859216" cy="3527599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altLang="it-IT" dirty="0" smtClean="0">
                <a:ea typeface="+mn-ea"/>
              </a:rPr>
              <a:t> </a:t>
            </a:r>
          </a:p>
          <a:p>
            <a:pPr marL="274320" indent="-274320" algn="ctr" eaLnBrk="1" fontAlgn="auto" hangingPunct="1">
              <a:spcAft>
                <a:spcPts val="0"/>
              </a:spcAft>
              <a:buNone/>
              <a:defRPr/>
            </a:pPr>
            <a:r>
              <a:rPr lang="it-IT" sz="4000" b="1" dirty="0">
                <a:solidFill>
                  <a:srgbClr val="FF0000"/>
                </a:solidFill>
              </a:rPr>
              <a:t>Commissione "Sicurezza sui luoghi di lavoro (D.L.gs 81/2008</a:t>
            </a:r>
            <a:r>
              <a:rPr lang="it-IT" sz="4000" b="1" dirty="0" smtClean="0">
                <a:solidFill>
                  <a:srgbClr val="FF0000"/>
                </a:solidFill>
              </a:rPr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t-IT" altLang="it-IT" dirty="0" smtClean="0">
              <a:ea typeface="+mn-ea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altLang="it-IT" dirty="0" smtClean="0">
              <a:ea typeface="+mn-ea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t-IT" altLang="it-IT" dirty="0" smtClean="0">
              <a:ea typeface="+mn-ea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DBEF5A-FD6E-405E-9ED9-C603C941DA3C}" type="slidenum">
              <a:rPr lang="it-IT" altLang="it-IT" smtClean="0"/>
              <a:pPr>
                <a:defRPr/>
              </a:pPr>
              <a:t>14</a:t>
            </a:fld>
            <a:endParaRPr lang="it-IT" altLang="it-IT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 advTm="6000">
        <p15:prstTrans prst="fracture"/>
      </p:transition>
    </mc:Choice>
    <mc:Fallback>
      <p:transition spd="slow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</a:rPr>
              <a:t>					</a:t>
            </a:r>
            <a:r>
              <a:rPr lang="it-IT" sz="3600" dirty="0" smtClean="0">
                <a:ea typeface="+mj-ea"/>
              </a:rPr>
              <a:t>						</a:t>
            </a:r>
            <a:endParaRPr lang="it-IT" dirty="0">
              <a:ea typeface="+mj-ea"/>
            </a:endParaRPr>
          </a:p>
        </p:txBody>
      </p:sp>
      <p:sp>
        <p:nvSpPr>
          <p:cNvPr id="19459" name="Segnaposto contenuto 2"/>
          <p:cNvSpPr>
            <a:spLocks noGrp="1"/>
          </p:cNvSpPr>
          <p:nvPr>
            <p:ph idx="1"/>
          </p:nvPr>
        </p:nvSpPr>
        <p:spPr>
          <a:xfrm>
            <a:off x="457200" y="476250"/>
            <a:ext cx="7239000" cy="5256213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altLang="it-IT" dirty="0" smtClean="0">
              <a:latin typeface="Arial" charset="0"/>
              <a:ea typeface="+mn-ea"/>
              <a:cs typeface="Arial" charset="0"/>
            </a:endParaRP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it-IT" altLang="it-IT" dirty="0" smtClean="0">
                <a:latin typeface="Arial" charset="0"/>
                <a:cs typeface="Arial" charset="0"/>
              </a:rPr>
              <a:t>Prof.</a:t>
            </a:r>
            <a:r>
              <a:rPr lang="it-IT" altLang="it-IT" dirty="0">
                <a:latin typeface="Arial" charset="0"/>
                <a:ea typeface="+mn-ea"/>
                <a:cs typeface="Arial" charset="0"/>
              </a:rPr>
              <a:t> </a:t>
            </a:r>
            <a:r>
              <a:rPr lang="it-IT" dirty="0" smtClean="0"/>
              <a:t>Sebastianelli</a:t>
            </a:r>
            <a:r>
              <a:rPr lang="it-IT" altLang="it-IT" dirty="0" smtClean="0">
                <a:latin typeface="Arial" charset="0"/>
                <a:ea typeface="+mn-ea"/>
                <a:cs typeface="Arial" charset="0"/>
              </a:rPr>
              <a:t>                           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altLang="it-IT" dirty="0" smtClean="0">
                <a:latin typeface="Arial" charset="0"/>
                <a:ea typeface="+mn-ea"/>
                <a:cs typeface="Arial" charset="0"/>
              </a:rPr>
              <a:t>Prof. </a:t>
            </a:r>
            <a:r>
              <a:rPr lang="it-IT" altLang="it-IT" dirty="0" err="1" smtClean="0">
                <a:latin typeface="Arial" charset="0"/>
                <a:ea typeface="+mn-ea"/>
                <a:cs typeface="Arial" charset="0"/>
              </a:rPr>
              <a:t>Ocarino</a:t>
            </a:r>
            <a:r>
              <a:rPr lang="it-IT" altLang="it-IT" dirty="0" smtClean="0">
                <a:latin typeface="Arial" charset="0"/>
                <a:ea typeface="+mn-ea"/>
                <a:cs typeface="Arial" charset="0"/>
              </a:rPr>
              <a:t> F.                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altLang="it-IT" dirty="0" smtClean="0">
                <a:latin typeface="Arial" charset="0"/>
                <a:ea typeface="+mn-ea"/>
                <a:cs typeface="Arial" charset="0"/>
              </a:rPr>
              <a:t>Prof. Valentino G.                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altLang="it-IT" dirty="0" smtClean="0">
                <a:latin typeface="Arial" charset="0"/>
                <a:ea typeface="+mn-ea"/>
                <a:cs typeface="Arial" charset="0"/>
              </a:rPr>
              <a:t>Prof. Perrone V.                  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t-IT" altLang="it-IT" dirty="0" smtClean="0">
              <a:ea typeface="+mn-ea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altLang="it-IT" dirty="0" smtClean="0">
              <a:ea typeface="+mn-ea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t-IT" altLang="it-IT" dirty="0" smtClean="0">
              <a:ea typeface="+mn-ea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DBEF5A-FD6E-405E-9ED9-C603C941DA3C}" type="slidenum">
              <a:rPr lang="it-IT" altLang="it-IT" smtClean="0"/>
              <a:pPr>
                <a:defRPr/>
              </a:pPr>
              <a:t>15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39197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Tm="6000">
        <p14:glitter pattern="hexagon"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egnaposto contenuto 2"/>
          <p:cNvSpPr>
            <a:spLocks noGrp="1"/>
          </p:cNvSpPr>
          <p:nvPr>
            <p:ph idx="1"/>
          </p:nvPr>
        </p:nvSpPr>
        <p:spPr>
          <a:xfrm>
            <a:off x="457200" y="476250"/>
            <a:ext cx="7239000" cy="525621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it-IT" altLang="it-IT" dirty="0" smtClean="0">
                <a:ea typeface="ＭＳ Ｐゴシック" pitchFamily="34" charset="-128"/>
              </a:rPr>
              <a:t>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it-IT" sz="3600" b="1" dirty="0" smtClean="0">
                <a:solidFill>
                  <a:srgbClr val="FF0000"/>
                </a:solidFill>
              </a:rPr>
              <a:t>"Informatizzazione </a:t>
            </a:r>
            <a:r>
              <a:rPr lang="it-IT" sz="3600" b="1" dirty="0">
                <a:solidFill>
                  <a:srgbClr val="FF0000"/>
                </a:solidFill>
              </a:rPr>
              <a:t>degli scrutini e degli archivi alunni" </a:t>
            </a:r>
            <a:endParaRPr lang="it-IT" sz="3600" b="1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it-IT" altLang="it-IT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it-IT" altLang="it-IT" dirty="0">
                <a:latin typeface="Arial" charset="0"/>
                <a:ea typeface="ＭＳ Ｐゴシック" pitchFamily="34" charset="-128"/>
                <a:cs typeface="Arial" charset="0"/>
              </a:rPr>
              <a:t>P</a:t>
            </a:r>
            <a:r>
              <a:rPr lang="it-IT" altLang="it-IT" dirty="0" smtClean="0">
                <a:latin typeface="Arial" charset="0"/>
                <a:ea typeface="ＭＳ Ｐゴシック" pitchFamily="34" charset="-128"/>
                <a:cs typeface="Arial" charset="0"/>
              </a:rPr>
              <a:t>rof. Pecoraro F.</a:t>
            </a:r>
          </a:p>
          <a:p>
            <a:pPr eaLnBrk="1" hangingPunct="1">
              <a:buFont typeface="Wingdings" pitchFamily="2" charset="2"/>
              <a:buNone/>
            </a:pPr>
            <a:endParaRPr lang="it-IT" altLang="it-IT" dirty="0" smtClean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it-IT" altLang="it-IT" dirty="0" smtClean="0">
                <a:ea typeface="ＭＳ Ｐゴシック" pitchFamily="34" charset="-128"/>
              </a:rPr>
              <a:t>           </a:t>
            </a:r>
          </a:p>
          <a:p>
            <a:pPr eaLnBrk="1" hangingPunct="1"/>
            <a:endParaRPr lang="it-IT" altLang="it-IT" dirty="0" smtClean="0">
              <a:ea typeface="ＭＳ Ｐゴシック" pitchFamily="34" charset="-128"/>
            </a:endParaRPr>
          </a:p>
          <a:p>
            <a:pPr eaLnBrk="1" hangingPunct="1">
              <a:buFont typeface="Wingdings 2" pitchFamily="18" charset="2"/>
              <a:buNone/>
            </a:pPr>
            <a:endParaRPr lang="it-IT" altLang="it-IT" dirty="0" smtClean="0">
              <a:ea typeface="ＭＳ Ｐゴシック" pitchFamily="34" charset="-128"/>
            </a:endParaRPr>
          </a:p>
          <a:p>
            <a:pPr eaLnBrk="1" hangingPunct="1"/>
            <a:endParaRPr lang="it-IT" altLang="it-IT" dirty="0" smtClean="0">
              <a:ea typeface="ＭＳ Ｐゴシック" pitchFamily="34" charset="-128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DBEF5A-FD6E-405E-9ED9-C603C941DA3C}" type="slidenum">
              <a:rPr lang="it-IT" altLang="it-IT" smtClean="0"/>
              <a:pPr>
                <a:defRPr/>
              </a:pPr>
              <a:t>16</a:t>
            </a:fld>
            <a:endParaRPr lang="it-IT" alt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6000">
        <p14:ripple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147248" cy="460851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it-IT" dirty="0" smtClean="0">
                <a:solidFill>
                  <a:srgbClr val="FF0000"/>
                </a:solidFill>
                <a:ea typeface="+mj-ea"/>
              </a:rPr>
              <a:t>Sub consegnatari laboratori, coordinatore gruppo sportivo e responsabile </a:t>
            </a:r>
            <a:r>
              <a:rPr lang="it-IT" dirty="0">
                <a:solidFill>
                  <a:srgbClr val="FF0000"/>
                </a:solidFill>
                <a:ea typeface="+mj-ea"/>
              </a:rPr>
              <a:t>palestra</a:t>
            </a:r>
            <a:br>
              <a:rPr lang="it-IT" dirty="0">
                <a:solidFill>
                  <a:srgbClr val="FF0000"/>
                </a:solidFill>
                <a:ea typeface="+mj-ea"/>
              </a:rPr>
            </a:br>
            <a:r>
              <a:rPr lang="it-IT" dirty="0">
                <a:solidFill>
                  <a:srgbClr val="FF0000"/>
                </a:solidFill>
                <a:ea typeface="+mj-ea"/>
              </a:rPr>
              <a:t>Gruppo H-BES-DSA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DBEF5A-FD6E-405E-9ED9-C603C941DA3C}" type="slidenum">
              <a:rPr lang="it-IT" altLang="it-IT" smtClean="0"/>
              <a:pPr>
                <a:defRPr/>
              </a:pPr>
              <a:t>17</a:t>
            </a:fld>
            <a:endParaRPr lang="it-IT" alt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8000">
        <p14:prism/>
      </p:transition>
    </mc:Choice>
    <mc:Fallback xmlns="">
      <p:transition spd="slow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147248" cy="5187603"/>
          </a:xfrm>
        </p:spPr>
        <p:txBody>
          <a:bodyPr/>
          <a:lstStyle/>
          <a:p>
            <a:pPr eaLnBrk="1" fontAlgn="auto" hangingPunct="1"/>
            <a:r>
              <a:rPr lang="it-IT" dirty="0" smtClean="0"/>
              <a:t>Lab</a:t>
            </a:r>
            <a:r>
              <a:rPr lang="it-IT" dirty="0"/>
              <a:t>. </a:t>
            </a:r>
            <a:r>
              <a:rPr lang="it-IT" dirty="0" smtClean="0">
                <a:solidFill>
                  <a:srgbClr val="FF0000"/>
                </a:solidFill>
              </a:rPr>
              <a:t>Elettronica</a:t>
            </a:r>
            <a:r>
              <a:rPr lang="it-IT" dirty="0" smtClean="0"/>
              <a:t>: Prof</a:t>
            </a:r>
            <a:r>
              <a:rPr lang="it-IT" dirty="0"/>
              <a:t>. </a:t>
            </a:r>
            <a:r>
              <a:rPr lang="it-IT" dirty="0" smtClean="0"/>
              <a:t>Sebastianelli.</a:t>
            </a:r>
            <a:endParaRPr lang="it-IT" dirty="0"/>
          </a:p>
          <a:p>
            <a:pPr eaLnBrk="1" fontAlgn="auto" hangingPunct="1"/>
            <a:r>
              <a:rPr lang="it-IT" dirty="0" smtClean="0"/>
              <a:t>Lab</a:t>
            </a:r>
            <a:r>
              <a:rPr lang="it-IT" dirty="0"/>
              <a:t>. </a:t>
            </a:r>
            <a:r>
              <a:rPr lang="it-IT" dirty="0" err="1" smtClean="0">
                <a:solidFill>
                  <a:srgbClr val="FF0000"/>
                </a:solidFill>
              </a:rPr>
              <a:t>Inform</a:t>
            </a:r>
            <a:r>
              <a:rPr lang="it-IT" dirty="0" smtClean="0">
                <a:solidFill>
                  <a:srgbClr val="FF0000"/>
                </a:solidFill>
              </a:rPr>
              <a:t>.-</a:t>
            </a:r>
            <a:r>
              <a:rPr lang="it-IT" dirty="0" err="1" smtClean="0">
                <a:solidFill>
                  <a:srgbClr val="FF0000"/>
                </a:solidFill>
              </a:rPr>
              <a:t>Matem</a:t>
            </a:r>
            <a:r>
              <a:rPr lang="it-IT" dirty="0" smtClean="0">
                <a:solidFill>
                  <a:srgbClr val="FF0000"/>
                </a:solidFill>
              </a:rPr>
              <a:t>.-Sistemi</a:t>
            </a:r>
            <a:r>
              <a:rPr lang="it-IT" dirty="0" smtClean="0"/>
              <a:t>: </a:t>
            </a:r>
            <a:r>
              <a:rPr lang="it-IT" dirty="0" err="1" smtClean="0"/>
              <a:t>Prof.Rannucci</a:t>
            </a:r>
            <a:r>
              <a:rPr lang="it-IT" dirty="0" smtClean="0"/>
              <a:t>.</a:t>
            </a:r>
            <a:endParaRPr lang="it-IT" dirty="0"/>
          </a:p>
          <a:p>
            <a:pPr eaLnBrk="1" fontAlgn="auto" hangingPunct="1"/>
            <a:r>
              <a:rPr lang="it-IT" dirty="0"/>
              <a:t>Lab. </a:t>
            </a:r>
            <a:r>
              <a:rPr lang="it-IT" dirty="0" err="1">
                <a:solidFill>
                  <a:srgbClr val="FF0000"/>
                </a:solidFill>
              </a:rPr>
              <a:t>Fis</a:t>
            </a:r>
            <a:r>
              <a:rPr lang="it-IT" dirty="0">
                <a:solidFill>
                  <a:srgbClr val="FF0000"/>
                </a:solidFill>
              </a:rPr>
              <a:t>. E </a:t>
            </a:r>
            <a:r>
              <a:rPr lang="it-IT" dirty="0" err="1" smtClean="0">
                <a:solidFill>
                  <a:srgbClr val="FF0000"/>
                </a:solidFill>
              </a:rPr>
              <a:t>Lab.Sc</a:t>
            </a:r>
            <a:r>
              <a:rPr lang="it-IT" dirty="0" smtClean="0">
                <a:solidFill>
                  <a:srgbClr val="FF0000"/>
                </a:solidFill>
              </a:rPr>
              <a:t>.</a:t>
            </a:r>
            <a:r>
              <a:rPr lang="it-IT" dirty="0" smtClean="0"/>
              <a:t>: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Prof. Ciaramella</a:t>
            </a:r>
            <a:r>
              <a:rPr lang="it-IT" dirty="0"/>
              <a:t>.</a:t>
            </a:r>
          </a:p>
          <a:p>
            <a:pPr eaLnBrk="1" fontAlgn="auto" hangingPunct="1"/>
            <a:r>
              <a:rPr lang="it-IT" dirty="0"/>
              <a:t>Lab. </a:t>
            </a:r>
            <a:r>
              <a:rPr lang="it-IT" dirty="0" smtClean="0">
                <a:solidFill>
                  <a:srgbClr val="FF0000"/>
                </a:solidFill>
              </a:rPr>
              <a:t>Chimica</a:t>
            </a:r>
            <a:r>
              <a:rPr lang="it-IT" dirty="0" smtClean="0"/>
              <a:t>: Prof</a:t>
            </a:r>
            <a:r>
              <a:rPr lang="it-IT" dirty="0"/>
              <a:t>. Perrone </a:t>
            </a:r>
            <a:r>
              <a:rPr lang="it-IT" dirty="0" smtClean="0"/>
              <a:t>V..</a:t>
            </a:r>
          </a:p>
          <a:p>
            <a:pPr eaLnBrk="1" fontAlgn="auto" hangingPunct="1"/>
            <a:r>
              <a:rPr lang="it-IT" dirty="0" smtClean="0"/>
              <a:t>Lab</a:t>
            </a:r>
            <a:r>
              <a:rPr lang="it-IT" dirty="0"/>
              <a:t>. </a:t>
            </a:r>
            <a:r>
              <a:rPr lang="it-IT" dirty="0" smtClean="0">
                <a:solidFill>
                  <a:srgbClr val="FF0000"/>
                </a:solidFill>
              </a:rPr>
              <a:t>Meccanica</a:t>
            </a:r>
            <a:r>
              <a:rPr lang="it-IT" dirty="0" smtClean="0"/>
              <a:t>: Prof. Borrata</a:t>
            </a:r>
          </a:p>
          <a:p>
            <a:pPr eaLnBrk="1" fontAlgn="auto" hangingPunct="1"/>
            <a:r>
              <a:rPr lang="it-IT" dirty="0">
                <a:solidFill>
                  <a:srgbClr val="FF0000"/>
                </a:solidFill>
              </a:rPr>
              <a:t>Gruppo </a:t>
            </a:r>
            <a:r>
              <a:rPr lang="it-IT" dirty="0" smtClean="0">
                <a:solidFill>
                  <a:srgbClr val="FF0000"/>
                </a:solidFill>
              </a:rPr>
              <a:t>H-BES-DSA</a:t>
            </a:r>
            <a:r>
              <a:rPr lang="it-IT" dirty="0" smtClean="0"/>
              <a:t>: Prof.ssa </a:t>
            </a:r>
            <a:r>
              <a:rPr lang="it-IT" dirty="0"/>
              <a:t>GENTILE G.-prof. D’AGOSTINO F</a:t>
            </a:r>
            <a:r>
              <a:rPr lang="it-IT" dirty="0" smtClean="0"/>
              <a:t>..</a:t>
            </a:r>
            <a:endParaRPr lang="it-IT" dirty="0"/>
          </a:p>
          <a:p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DBEF5A-FD6E-405E-9ED9-C603C941DA3C}" type="slidenum">
              <a:rPr lang="it-IT" altLang="it-IT" smtClean="0"/>
              <a:pPr>
                <a:defRPr/>
              </a:pPr>
              <a:t>18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1373674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 advTm="8000">
        <p15:prstTrans prst="wind"/>
      </p:transition>
    </mc:Choice>
    <mc:Fallback>
      <p:transition spd="slow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dirty="0" smtClean="0">
                <a:ea typeface="+mj-ea"/>
              </a:rPr>
              <a:t/>
            </a:r>
            <a:br>
              <a:rPr lang="it-IT" dirty="0" smtClean="0">
                <a:ea typeface="+mj-ea"/>
              </a:rPr>
            </a:br>
            <a:r>
              <a:rPr lang="it-IT" sz="4000" dirty="0" smtClean="0">
                <a:solidFill>
                  <a:srgbClr val="FF0000"/>
                </a:solidFill>
                <a:ea typeface="+mj-ea"/>
              </a:rPr>
              <a:t>Gruppo di Miglioramento</a:t>
            </a:r>
            <a:r>
              <a:rPr lang="it-IT" dirty="0" smtClean="0">
                <a:ea typeface="+mj-ea"/>
              </a:rPr>
              <a:t/>
            </a:r>
            <a:br>
              <a:rPr lang="it-IT" dirty="0" smtClean="0">
                <a:ea typeface="+mj-ea"/>
              </a:rPr>
            </a:br>
            <a:endParaRPr lang="it-IT" dirty="0">
              <a:ea typeface="+mj-ea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it-IT" b="1" dirty="0" smtClean="0"/>
              <a:t>Referente: D.S.</a:t>
            </a:r>
            <a:endParaRPr lang="it-IT" dirty="0"/>
          </a:p>
          <a:p>
            <a:pPr marL="0" indent="0" eaLnBrk="1" hangingPunct="1">
              <a:buNone/>
            </a:pPr>
            <a:r>
              <a:rPr lang="it-IT" b="1" dirty="0" smtClean="0"/>
              <a:t>Prof.ssa </a:t>
            </a:r>
            <a:r>
              <a:rPr lang="it-IT" b="1" dirty="0" err="1" smtClean="0"/>
              <a:t>Pannitti</a:t>
            </a:r>
            <a:endParaRPr lang="it-IT" dirty="0"/>
          </a:p>
          <a:p>
            <a:pPr marL="0" indent="0" eaLnBrk="1" hangingPunct="1">
              <a:buNone/>
            </a:pPr>
            <a:r>
              <a:rPr lang="it-IT" b="1" dirty="0" smtClean="0"/>
              <a:t>Collaboratori della Presidenza</a:t>
            </a:r>
            <a:endParaRPr lang="it-IT" dirty="0"/>
          </a:p>
          <a:p>
            <a:pPr marL="0" indent="0" eaLnBrk="1" hangingPunct="1">
              <a:buNone/>
            </a:pPr>
            <a:r>
              <a:rPr lang="it-IT" b="1" dirty="0"/>
              <a:t>Funzioni strumentali</a:t>
            </a:r>
            <a:endParaRPr lang="it-IT" dirty="0"/>
          </a:p>
          <a:p>
            <a:pPr marL="0" indent="0" eaLnBrk="1" hangingPunct="1">
              <a:buNone/>
            </a:pPr>
            <a:r>
              <a:rPr lang="it-IT" b="1" dirty="0"/>
              <a:t>Referenti </a:t>
            </a:r>
            <a:r>
              <a:rPr lang="it-IT" b="1" dirty="0" smtClean="0"/>
              <a:t>dipartimenti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DBEF5A-FD6E-405E-9ED9-C603C941DA3C}" type="slidenum">
              <a:rPr lang="it-IT" altLang="it-IT" smtClean="0"/>
              <a:pPr>
                <a:defRPr/>
              </a:pPr>
              <a:t>19</a:t>
            </a:fld>
            <a:endParaRPr lang="it-IT" altLang="it-IT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 advTm="8000">
        <p15:prstTrans prst="prestige"/>
      </p:transition>
    </mc:Choice>
    <mc:Fallback>
      <p:transition spd="slow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660053"/>
          </a:xfrm>
        </p:spPr>
        <p:txBody>
          <a:bodyPr>
            <a:normAutofit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INDICE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7931224" cy="5524088"/>
          </a:xfrm>
        </p:spPr>
        <p:txBody>
          <a:bodyPr/>
          <a:lstStyle/>
          <a:p>
            <a:r>
              <a:rPr lang="it-IT" sz="1600" dirty="0" smtClean="0"/>
              <a:t>Pag. 3: </a:t>
            </a:r>
            <a:r>
              <a:rPr lang="it-IT" sz="1600" dirty="0" smtClean="0">
                <a:solidFill>
                  <a:srgbClr val="FF0000"/>
                </a:solidFill>
              </a:rPr>
              <a:t>Funzioni </a:t>
            </a:r>
            <a:r>
              <a:rPr lang="it-IT" sz="1600" dirty="0">
                <a:solidFill>
                  <a:srgbClr val="FF0000"/>
                </a:solidFill>
              </a:rPr>
              <a:t>strumentali</a:t>
            </a:r>
          </a:p>
          <a:p>
            <a:r>
              <a:rPr lang="it-IT" sz="1600" dirty="0" smtClean="0"/>
              <a:t>Pag. 5</a:t>
            </a:r>
            <a:r>
              <a:rPr lang="it-IT" sz="1600" dirty="0"/>
              <a:t>: </a:t>
            </a:r>
            <a:r>
              <a:rPr lang="it-IT" sz="1600" dirty="0">
                <a:solidFill>
                  <a:srgbClr val="FF0000"/>
                </a:solidFill>
              </a:rPr>
              <a:t>Collaboratori del Dirigente Scolastico</a:t>
            </a:r>
          </a:p>
          <a:p>
            <a:r>
              <a:rPr lang="it-IT" sz="1600" dirty="0" smtClean="0"/>
              <a:t>Pag. 7</a:t>
            </a:r>
            <a:r>
              <a:rPr lang="it-IT" sz="1600" dirty="0"/>
              <a:t>: </a:t>
            </a:r>
            <a:r>
              <a:rPr lang="it-IT" sz="1600" dirty="0" smtClean="0">
                <a:solidFill>
                  <a:srgbClr val="FF0000"/>
                </a:solidFill>
              </a:rPr>
              <a:t>Presidenza, vicepresidenza, Ufficio alunni, Ufficio tecnico.</a:t>
            </a:r>
          </a:p>
          <a:p>
            <a:r>
              <a:rPr lang="it-IT" sz="1600" dirty="0" smtClean="0"/>
              <a:t>Pag. 8</a:t>
            </a:r>
            <a:r>
              <a:rPr lang="it-IT" sz="1600" dirty="0"/>
              <a:t>: </a:t>
            </a:r>
            <a:r>
              <a:rPr lang="it-IT" sz="1600" dirty="0">
                <a:solidFill>
                  <a:srgbClr val="FF0000"/>
                </a:solidFill>
              </a:rPr>
              <a:t>Commissione formazione </a:t>
            </a:r>
            <a:r>
              <a:rPr lang="it-IT" sz="1600" dirty="0" smtClean="0">
                <a:solidFill>
                  <a:srgbClr val="FF0000"/>
                </a:solidFill>
              </a:rPr>
              <a:t>classi</a:t>
            </a:r>
          </a:p>
          <a:p>
            <a:r>
              <a:rPr lang="it-IT" sz="1600" dirty="0" smtClean="0"/>
              <a:t>Pag. 10</a:t>
            </a:r>
            <a:r>
              <a:rPr lang="it-IT" sz="1600" dirty="0"/>
              <a:t>: </a:t>
            </a:r>
            <a:r>
              <a:rPr lang="it-IT" sz="1600" dirty="0">
                <a:solidFill>
                  <a:srgbClr val="FF0000"/>
                </a:solidFill>
              </a:rPr>
              <a:t>Commissione formulazione orario </a:t>
            </a:r>
            <a:r>
              <a:rPr lang="it-IT" sz="1600" dirty="0" smtClean="0">
                <a:solidFill>
                  <a:srgbClr val="FF0000"/>
                </a:solidFill>
              </a:rPr>
              <a:t>scolastico</a:t>
            </a:r>
          </a:p>
          <a:p>
            <a:r>
              <a:rPr lang="it-IT" sz="1600" dirty="0" smtClean="0"/>
              <a:t>Pag. 11</a:t>
            </a:r>
            <a:r>
              <a:rPr lang="it-IT" sz="1600" dirty="0"/>
              <a:t>: </a:t>
            </a:r>
            <a:r>
              <a:rPr lang="it-IT" sz="1600" dirty="0">
                <a:solidFill>
                  <a:srgbClr val="FF0000"/>
                </a:solidFill>
              </a:rPr>
              <a:t>Commissione </a:t>
            </a:r>
            <a:r>
              <a:rPr lang="it-IT" sz="1600" dirty="0" smtClean="0">
                <a:solidFill>
                  <a:srgbClr val="FF0000"/>
                </a:solidFill>
              </a:rPr>
              <a:t>elettorale</a:t>
            </a:r>
          </a:p>
          <a:p>
            <a:r>
              <a:rPr lang="it-IT" sz="1600" dirty="0" smtClean="0"/>
              <a:t>Pag. 12: </a:t>
            </a:r>
            <a:r>
              <a:rPr lang="it-IT" sz="1600" dirty="0" smtClean="0">
                <a:solidFill>
                  <a:srgbClr val="FF0000"/>
                </a:solidFill>
              </a:rPr>
              <a:t>Commissione </a:t>
            </a:r>
            <a:r>
              <a:rPr lang="it-IT" sz="1600" dirty="0">
                <a:solidFill>
                  <a:srgbClr val="FF0000"/>
                </a:solidFill>
              </a:rPr>
              <a:t>Sostegno "Organo di </a:t>
            </a:r>
            <a:r>
              <a:rPr lang="it-IT" sz="1600" dirty="0" smtClean="0">
                <a:solidFill>
                  <a:srgbClr val="FF0000"/>
                </a:solidFill>
              </a:rPr>
              <a:t>garanzia«</a:t>
            </a:r>
          </a:p>
          <a:p>
            <a:r>
              <a:rPr lang="it-IT" sz="1600" dirty="0" smtClean="0"/>
              <a:t>Pag. 14</a:t>
            </a:r>
            <a:r>
              <a:rPr lang="it-IT" sz="1600" dirty="0"/>
              <a:t>: </a:t>
            </a:r>
            <a:r>
              <a:rPr lang="it-IT" sz="1600" dirty="0">
                <a:solidFill>
                  <a:srgbClr val="FF0000"/>
                </a:solidFill>
              </a:rPr>
              <a:t>Commissione "Sicurezza sui luoghi di lavoro (D.L.gs 81/2008</a:t>
            </a:r>
            <a:r>
              <a:rPr lang="it-IT" sz="16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it-IT" sz="1600" dirty="0" smtClean="0"/>
              <a:t>Pag. 16</a:t>
            </a:r>
            <a:r>
              <a:rPr lang="it-IT" sz="1600" dirty="0"/>
              <a:t>: </a:t>
            </a:r>
            <a:r>
              <a:rPr lang="it-IT" sz="1600" dirty="0">
                <a:solidFill>
                  <a:srgbClr val="FF0000"/>
                </a:solidFill>
              </a:rPr>
              <a:t>"Informatizzazione degli scrutini e degli archivi </a:t>
            </a:r>
            <a:r>
              <a:rPr lang="it-IT" sz="1600" dirty="0" smtClean="0">
                <a:solidFill>
                  <a:srgbClr val="FF0000"/>
                </a:solidFill>
              </a:rPr>
              <a:t>alunni’’</a:t>
            </a:r>
          </a:p>
          <a:p>
            <a:r>
              <a:rPr lang="it-IT" sz="1600" dirty="0" smtClean="0"/>
              <a:t>Pag. 17</a:t>
            </a:r>
            <a:r>
              <a:rPr lang="it-IT" sz="1600" dirty="0"/>
              <a:t>: </a:t>
            </a:r>
            <a:r>
              <a:rPr lang="it-IT" sz="1600" dirty="0" smtClean="0">
                <a:solidFill>
                  <a:srgbClr val="FF0000"/>
                </a:solidFill>
              </a:rPr>
              <a:t>Laboratori e </a:t>
            </a:r>
            <a:r>
              <a:rPr lang="it-IT" sz="1600" dirty="0">
                <a:solidFill>
                  <a:srgbClr val="FF0000"/>
                </a:solidFill>
              </a:rPr>
              <a:t>responsabile </a:t>
            </a:r>
            <a:r>
              <a:rPr lang="it-IT" sz="1600" dirty="0" smtClean="0">
                <a:solidFill>
                  <a:srgbClr val="FF0000"/>
                </a:solidFill>
              </a:rPr>
              <a:t>palestra.</a:t>
            </a:r>
          </a:p>
          <a:p>
            <a:r>
              <a:rPr lang="it-IT" sz="1600" dirty="0" smtClean="0"/>
              <a:t>Pag. 19: </a:t>
            </a:r>
            <a:r>
              <a:rPr lang="it-IT" sz="1600" dirty="0" smtClean="0">
                <a:solidFill>
                  <a:srgbClr val="FF0000"/>
                </a:solidFill>
              </a:rPr>
              <a:t>Gruppo di Miglioramento.</a:t>
            </a:r>
          </a:p>
          <a:p>
            <a:r>
              <a:rPr lang="it-IT" sz="1600" dirty="0" smtClean="0"/>
              <a:t>Pag. 20: </a:t>
            </a:r>
            <a:r>
              <a:rPr lang="it-IT" sz="1600" dirty="0" smtClean="0">
                <a:solidFill>
                  <a:srgbClr val="FF0000"/>
                </a:solidFill>
              </a:rPr>
              <a:t>Commissione Viaggi.</a:t>
            </a:r>
          </a:p>
          <a:p>
            <a:r>
              <a:rPr lang="it-IT" sz="1600" dirty="0" smtClean="0"/>
              <a:t>Pag. 22</a:t>
            </a:r>
            <a:r>
              <a:rPr lang="it-IT" sz="1600" dirty="0"/>
              <a:t>: </a:t>
            </a:r>
            <a:r>
              <a:rPr lang="it-IT" sz="1600" dirty="0" smtClean="0">
                <a:solidFill>
                  <a:srgbClr val="FF0000"/>
                </a:solidFill>
              </a:rPr>
              <a:t>Coordinamento Dipartimenti.</a:t>
            </a:r>
          </a:p>
          <a:p>
            <a:r>
              <a:rPr lang="it-IT" sz="1600" dirty="0" smtClean="0"/>
              <a:t>Pag. 23</a:t>
            </a:r>
            <a:r>
              <a:rPr lang="it-IT" sz="1600" dirty="0"/>
              <a:t>: </a:t>
            </a:r>
            <a:r>
              <a:rPr lang="it-IT" sz="1600" dirty="0" smtClean="0">
                <a:solidFill>
                  <a:srgbClr val="FF0000"/>
                </a:solidFill>
              </a:rPr>
              <a:t>Commissione Invalsi.</a:t>
            </a:r>
            <a:r>
              <a:rPr lang="it-IT" sz="1600" dirty="0" smtClean="0"/>
              <a:t> </a:t>
            </a:r>
          </a:p>
          <a:p>
            <a:r>
              <a:rPr lang="it-IT" sz="1600" dirty="0" smtClean="0"/>
              <a:t>Pag. 25: </a:t>
            </a:r>
            <a:r>
              <a:rPr lang="it-IT" sz="1600" dirty="0">
                <a:solidFill>
                  <a:srgbClr val="FF0000"/>
                </a:solidFill>
              </a:rPr>
              <a:t>Referente Orientamento, Cambridge, Erasmus, ITS, IDEI, Laboratorio Musicale, </a:t>
            </a:r>
            <a:r>
              <a:rPr lang="it-IT" sz="1600" dirty="0" smtClean="0">
                <a:solidFill>
                  <a:srgbClr val="FF0000"/>
                </a:solidFill>
              </a:rPr>
              <a:t>Laboratorio Teatrale – Biblioteca</a:t>
            </a:r>
            <a:r>
              <a:rPr lang="it-IT" sz="1600" dirty="0">
                <a:solidFill>
                  <a:srgbClr val="FF0000"/>
                </a:solidFill>
              </a:rPr>
              <a:t>, </a:t>
            </a:r>
            <a:r>
              <a:rPr lang="it-IT" sz="1600" dirty="0" smtClean="0">
                <a:solidFill>
                  <a:srgbClr val="FF0000"/>
                </a:solidFill>
              </a:rPr>
              <a:t>CLIL.</a:t>
            </a:r>
          </a:p>
          <a:p>
            <a:r>
              <a:rPr lang="it-IT" sz="1600" dirty="0" smtClean="0"/>
              <a:t>Pag. 27</a:t>
            </a:r>
            <a:r>
              <a:rPr lang="it-IT" sz="1600" dirty="0"/>
              <a:t>: </a:t>
            </a:r>
            <a:r>
              <a:rPr lang="it-IT" sz="1600" dirty="0">
                <a:solidFill>
                  <a:srgbClr val="FF0000"/>
                </a:solidFill>
              </a:rPr>
              <a:t>SCUOLA </a:t>
            </a:r>
            <a:r>
              <a:rPr lang="it-IT" sz="1600" dirty="0" smtClean="0">
                <a:solidFill>
                  <a:srgbClr val="FF0000"/>
                </a:solidFill>
              </a:rPr>
              <a:t>VIVA</a:t>
            </a:r>
          </a:p>
          <a:p>
            <a:r>
              <a:rPr lang="it-IT" sz="1600" dirty="0" smtClean="0">
                <a:solidFill>
                  <a:schemeClr val="tx1"/>
                </a:solidFill>
              </a:rPr>
              <a:t>Pag. 29 </a:t>
            </a:r>
            <a:r>
              <a:rPr lang="it-IT" sz="1600" dirty="0" smtClean="0">
                <a:solidFill>
                  <a:srgbClr val="FF0000"/>
                </a:solidFill>
              </a:rPr>
              <a:t>:Progetti</a:t>
            </a:r>
          </a:p>
          <a:p>
            <a:endParaRPr lang="it-IT" sz="1600" dirty="0" smtClean="0"/>
          </a:p>
          <a:p>
            <a:endParaRPr lang="it-IT" sz="1600" dirty="0" smtClean="0">
              <a:solidFill>
                <a:srgbClr val="FF0000"/>
              </a:solidFill>
            </a:endParaRPr>
          </a:p>
          <a:p>
            <a:endParaRPr lang="it-IT" sz="1600" dirty="0">
              <a:solidFill>
                <a:srgbClr val="FF0000"/>
              </a:solidFill>
            </a:endParaRPr>
          </a:p>
          <a:p>
            <a:endParaRPr lang="it-IT" sz="2000" dirty="0">
              <a:solidFill>
                <a:srgbClr val="FF0000"/>
              </a:solidFill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DBEF5A-FD6E-405E-9ED9-C603C941DA3C}" type="slidenum">
              <a:rPr lang="it-IT" altLang="it-IT" smtClean="0"/>
              <a:pPr>
                <a:defRPr/>
              </a:pPr>
              <a:t>2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8597328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 advTm="8000">
        <p15:prstTrans prst="crush"/>
      </p:transition>
    </mc:Choice>
    <mc:Fallback>
      <p:transition spd="slow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7239000" cy="3672408"/>
          </a:xfrm>
        </p:spPr>
        <p:txBody>
          <a:bodyPr>
            <a:normAutofit/>
          </a:bodyPr>
          <a:lstStyle/>
          <a:p>
            <a:pPr algn="ctr"/>
            <a:r>
              <a:rPr lang="it-IT" sz="4400" dirty="0">
                <a:solidFill>
                  <a:srgbClr val="FF0000"/>
                </a:solidFill>
              </a:rPr>
              <a:t>Commissione Viaggi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DBEF5A-FD6E-405E-9ED9-C603C941DA3C}" type="slidenum">
              <a:rPr lang="it-IT" altLang="it-IT" smtClean="0"/>
              <a:pPr>
                <a:defRPr/>
              </a:pPr>
              <a:t>20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8579076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 advTm="5000">
        <p15:prstTrans prst="pageCurlDouble"/>
      </p:transition>
    </mc:Choice>
    <mc:Fallback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1268760"/>
            <a:ext cx="6255488" cy="3384375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it-IT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Referente: prof.Carbone V.</a:t>
            </a:r>
            <a:br>
              <a:rPr lang="it-IT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prof.ssa Sacco G.</a:t>
            </a:r>
            <a:br>
              <a:rPr lang="it-IT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prof.ssa Sciano M.</a:t>
            </a:r>
            <a:br>
              <a:rPr lang="it-IT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prof.ssa Masiello S.</a:t>
            </a:r>
            <a:r>
              <a:rPr lang="it-IT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2400" b="0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9D2D1D-346C-4D1A-8839-4741AC16EA9F}" type="slidenum">
              <a:rPr lang="it-IT" altLang="it-IT" smtClean="0"/>
              <a:pPr>
                <a:defRPr/>
              </a:pPr>
              <a:t>21</a:t>
            </a:fld>
            <a:endParaRPr lang="it-IT" alt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8000">
        <p14:gallery dir="l"/>
      </p:transition>
    </mc:Choice>
    <mc:Fallback xmlns="">
      <p:transition spd="slow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185992" cy="5832648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it-IT" dirty="0">
                <a:solidFill>
                  <a:srgbClr val="FF0000"/>
                </a:solidFill>
              </a:rPr>
              <a:t/>
            </a:r>
            <a:br>
              <a:rPr lang="it-IT" dirty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sz="3600" dirty="0" smtClean="0">
                <a:solidFill>
                  <a:srgbClr val="FF0000"/>
                </a:solidFill>
              </a:rPr>
              <a:t>coordinamento dipartimenti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b="0" dirty="0" smtClean="0">
                <a:solidFill>
                  <a:schemeClr val="tx1"/>
                </a:solidFill>
              </a:rPr>
              <a:t>Area1 umanistica: prof.ssa Pontillo T.</a:t>
            </a:r>
            <a:r>
              <a:rPr lang="it-IT" sz="2400" b="0" dirty="0">
                <a:solidFill>
                  <a:schemeClr val="tx1"/>
                </a:solidFill>
              </a:rPr>
              <a:t> </a:t>
            </a:r>
            <a:r>
              <a:rPr lang="it-IT" sz="2400" b="0" dirty="0" smtClean="0">
                <a:solidFill>
                  <a:schemeClr val="tx1"/>
                </a:solidFill>
              </a:rPr>
              <a:t>Area2 scientifica: prof.ssa Raucci </a:t>
            </a:r>
            <a:r>
              <a:rPr lang="it-IT" sz="2400" b="0" dirty="0">
                <a:solidFill>
                  <a:schemeClr val="tx1"/>
                </a:solidFill>
              </a:rPr>
              <a:t>a.</a:t>
            </a:r>
            <a:br>
              <a:rPr lang="it-IT" sz="2400" b="0" dirty="0">
                <a:solidFill>
                  <a:schemeClr val="tx1"/>
                </a:solidFill>
              </a:rPr>
            </a:br>
            <a:r>
              <a:rPr lang="it-IT" sz="2400" b="0" dirty="0">
                <a:solidFill>
                  <a:schemeClr val="tx1"/>
                </a:solidFill>
              </a:rPr>
              <a:t>Area3 </a:t>
            </a:r>
            <a:r>
              <a:rPr lang="it-IT" sz="2400" b="0" dirty="0" smtClean="0">
                <a:solidFill>
                  <a:schemeClr val="tx1"/>
                </a:solidFill>
              </a:rPr>
              <a:t>tecnica: prof.ssa Marchitto M.</a:t>
            </a:r>
            <a:r>
              <a:rPr lang="it-IT" sz="2400" b="0" dirty="0">
                <a:solidFill>
                  <a:schemeClr val="tx1"/>
                </a:solidFill>
              </a:rPr>
              <a:t/>
            </a:r>
            <a:br>
              <a:rPr lang="it-IT" sz="2400" b="0" dirty="0">
                <a:solidFill>
                  <a:schemeClr val="tx1"/>
                </a:solidFill>
              </a:rPr>
            </a:br>
            <a:r>
              <a:rPr lang="it-IT" sz="2400" b="0" dirty="0" smtClean="0">
                <a:solidFill>
                  <a:schemeClr val="tx1"/>
                </a:solidFill>
              </a:rPr>
              <a:t/>
            </a:r>
            <a:br>
              <a:rPr lang="it-IT" sz="2400" b="0" dirty="0" smtClean="0">
                <a:solidFill>
                  <a:schemeClr val="tx1"/>
                </a:solidFill>
              </a:rPr>
            </a:br>
            <a:endParaRPr lang="it-IT" sz="2400" b="0" dirty="0">
              <a:solidFill>
                <a:schemeClr val="tx1"/>
              </a:solidFill>
              <a:latin typeface="+mn-lt"/>
              <a:ea typeface="+mj-ea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9D2D1D-346C-4D1A-8839-4741AC16EA9F}" type="slidenum">
              <a:rPr lang="it-IT" altLang="it-IT" smtClean="0"/>
              <a:pPr>
                <a:defRPr/>
              </a:pPr>
              <a:t>22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9616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8000">
        <p:blinds dir="vert"/>
      </p:transition>
    </mc:Choice>
    <mc:Fallback xmlns="">
      <p:transition spd="slow" advTm="800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03648" y="2276872"/>
            <a:ext cx="6048672" cy="803683"/>
          </a:xfrm>
        </p:spPr>
        <p:txBody>
          <a:bodyPr>
            <a:normAutofit/>
          </a:bodyPr>
          <a:lstStyle/>
          <a:p>
            <a:pPr algn="ctr"/>
            <a:r>
              <a:rPr lang="it-IT" sz="3600" dirty="0">
                <a:solidFill>
                  <a:srgbClr val="FF0000"/>
                </a:solidFill>
              </a:rPr>
              <a:t>COMMISSIONE </a:t>
            </a:r>
            <a:r>
              <a:rPr lang="it-IT" sz="4000" dirty="0">
                <a:solidFill>
                  <a:srgbClr val="FF0000"/>
                </a:solidFill>
              </a:rPr>
              <a:t>INVALSI</a:t>
            </a:r>
            <a:r>
              <a:rPr lang="it-IT" sz="36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9D2D1D-346C-4D1A-8839-4741AC16EA9F}" type="slidenum">
              <a:rPr lang="it-IT" altLang="it-IT" smtClean="0"/>
              <a:pPr>
                <a:defRPr/>
              </a:pPr>
              <a:t>23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40312443"/>
      </p:ext>
    </p:extLst>
  </p:cSld>
  <p:clrMapOvr>
    <a:masterClrMapping/>
  </p:clrMapOvr>
  <p:transition advTm="5000">
    <p:randomBar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31640" y="788368"/>
            <a:ext cx="6615528" cy="5688632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</a:t>
            </a:r>
            <a:r>
              <a:rPr lang="it-IT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Bollecchino</a:t>
            </a: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B.</a:t>
            </a:r>
            <a:b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Prof.ssa Gallicola O.</a:t>
            </a:r>
            <a:b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Prof.ssa </a:t>
            </a:r>
            <a:r>
              <a:rPr lang="it-IT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Puoti</a:t>
            </a: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E.</a:t>
            </a:r>
            <a:b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Portento F.</a:t>
            </a:r>
            <a:b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Pecoraro F.</a:t>
            </a:r>
            <a:b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Ciaramella P.</a:t>
            </a:r>
            <a:r>
              <a:rPr lang="it-IT" sz="3600" dirty="0">
                <a:solidFill>
                  <a:srgbClr val="FF0000"/>
                </a:solidFill>
              </a:rPr>
              <a:t/>
            </a:r>
            <a:br>
              <a:rPr lang="it-IT" sz="3600" dirty="0">
                <a:solidFill>
                  <a:srgbClr val="FF0000"/>
                </a:solidFill>
              </a:rPr>
            </a:br>
            <a:r>
              <a:rPr lang="it-IT" sz="2400" b="0" dirty="0" smtClean="0">
                <a:solidFill>
                  <a:schemeClr val="tx1"/>
                </a:solidFill>
              </a:rPr>
              <a:t/>
            </a:r>
            <a:br>
              <a:rPr lang="it-IT" sz="2400" b="0" dirty="0" smtClean="0">
                <a:solidFill>
                  <a:schemeClr val="tx1"/>
                </a:solidFill>
              </a:rPr>
            </a:br>
            <a:endParaRPr lang="it-IT" sz="2400" b="0" dirty="0">
              <a:solidFill>
                <a:schemeClr val="tx1"/>
              </a:solidFill>
              <a:latin typeface="+mn-lt"/>
              <a:ea typeface="+mj-ea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9D2D1D-346C-4D1A-8839-4741AC16EA9F}" type="slidenum">
              <a:rPr lang="it-IT" altLang="it-IT" smtClean="0"/>
              <a:pPr>
                <a:defRPr/>
              </a:pPr>
              <a:t>24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172764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 advTm="8000">
        <p15:prstTrans prst="drape"/>
      </p:transition>
    </mc:Choice>
    <mc:Fallback>
      <p:transition spd="slow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59632" y="836712"/>
            <a:ext cx="6255488" cy="2460104"/>
          </a:xfrm>
        </p:spPr>
        <p:txBody>
          <a:bodyPr>
            <a:normAutofit/>
          </a:bodyPr>
          <a:lstStyle/>
          <a:p>
            <a:pPr algn="ctr"/>
            <a:r>
              <a:rPr lang="it-IT" sz="4000" dirty="0" smtClean="0">
                <a:solidFill>
                  <a:srgbClr val="FF0000"/>
                </a:solidFill>
              </a:rPr>
              <a:t>REFERENTI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9D2D1D-346C-4D1A-8839-4741AC16EA9F}" type="slidenum">
              <a:rPr lang="it-IT" altLang="it-IT" smtClean="0"/>
              <a:pPr>
                <a:defRPr/>
              </a:pPr>
              <a:t>25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38918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5000">
        <p14:flip dir="r"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1556792"/>
            <a:ext cx="7704856" cy="4032448"/>
          </a:xfrm>
        </p:spPr>
        <p:txBody>
          <a:bodyPr>
            <a:normAutofit/>
          </a:bodyPr>
          <a:lstStyle/>
          <a:p>
            <a:pPr algn="l"/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b="0" dirty="0">
                <a:solidFill>
                  <a:srgbClr val="FF0000"/>
                </a:solidFill>
                <a:cs typeface="Arial" panose="020B0604020202020204" pitchFamily="34" charset="0"/>
              </a:rPr>
              <a:t>Referente Orientamento</a:t>
            </a:r>
            <a:r>
              <a:rPr lang="it-IT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Albanese. </a:t>
            </a:r>
            <a:r>
              <a:rPr lang="it-IT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 </a:t>
            </a:r>
            <a:r>
              <a:rPr lang="it-IT" sz="2400" b="0" dirty="0" smtClean="0">
                <a:solidFill>
                  <a:srgbClr val="FF0000"/>
                </a:solidFill>
                <a:cs typeface="Arial" panose="020B0604020202020204" pitchFamily="34" charset="0"/>
              </a:rPr>
              <a:t>Referente Cambridge</a:t>
            </a:r>
            <a:r>
              <a:rPr lang="it-IT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prof.ssa </a:t>
            </a:r>
            <a:r>
              <a:rPr lang="it-IT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bergantino</a:t>
            </a:r>
            <a:r>
              <a:rPr lang="it-IT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it-IT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b="0" dirty="0" smtClean="0">
                <a:solidFill>
                  <a:srgbClr val="FF0000"/>
                </a:solidFill>
                <a:cs typeface="Arial" panose="020B0604020202020204" pitchFamily="34" charset="0"/>
              </a:rPr>
              <a:t>Referente Erasmus</a:t>
            </a:r>
            <a:r>
              <a:rPr lang="it-IT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prof.ssa Lucibello. </a:t>
            </a:r>
            <a:r>
              <a:rPr lang="it-IT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b="0" dirty="0" smtClean="0">
                <a:solidFill>
                  <a:srgbClr val="FF0000"/>
                </a:solidFill>
                <a:cs typeface="Arial" panose="020B0604020202020204" pitchFamily="34" charset="0"/>
              </a:rPr>
              <a:t>Referente ITS</a:t>
            </a:r>
            <a:r>
              <a:rPr lang="it-IT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prof. sparano. </a:t>
            </a:r>
            <a:r>
              <a:rPr lang="it-IT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b="0" dirty="0" smtClean="0">
                <a:solidFill>
                  <a:srgbClr val="FF0000"/>
                </a:solidFill>
                <a:cs typeface="Arial" panose="020B0604020202020204" pitchFamily="34" charset="0"/>
              </a:rPr>
              <a:t>Referente IDEI</a:t>
            </a:r>
            <a:r>
              <a:rPr lang="it-IT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prof. </a:t>
            </a:r>
            <a:r>
              <a:rPr lang="it-IT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simone</a:t>
            </a:r>
            <a:r>
              <a:rPr lang="it-IT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b="0" dirty="0" smtClean="0">
                <a:solidFill>
                  <a:srgbClr val="FF0000"/>
                </a:solidFill>
                <a:cs typeface="Arial" panose="020B0604020202020204" pitchFamily="34" charset="0"/>
              </a:rPr>
              <a:t>Referente </a:t>
            </a:r>
            <a:r>
              <a:rPr lang="it-IT" sz="2400" b="0" dirty="0">
                <a:solidFill>
                  <a:srgbClr val="FF0000"/>
                </a:solidFill>
                <a:cs typeface="Arial" panose="020B0604020202020204" pitchFamily="34" charset="0"/>
              </a:rPr>
              <a:t>Laboratorio </a:t>
            </a:r>
            <a:r>
              <a:rPr lang="it-IT" sz="2400" b="0" dirty="0" smtClean="0">
                <a:solidFill>
                  <a:srgbClr val="FF0000"/>
                </a:solidFill>
                <a:cs typeface="Arial" panose="020B0604020202020204" pitchFamily="34" charset="0"/>
              </a:rPr>
              <a:t>Musicale</a:t>
            </a:r>
            <a:r>
              <a:rPr lang="it-IT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prof. </a:t>
            </a:r>
            <a:r>
              <a:rPr lang="it-IT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vilardo</a:t>
            </a:r>
            <a:r>
              <a:rPr lang="it-IT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it-IT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b="0" dirty="0" smtClean="0">
                <a:solidFill>
                  <a:srgbClr val="FF0000"/>
                </a:solidFill>
                <a:cs typeface="Arial" panose="020B0604020202020204" pitchFamily="34" charset="0"/>
              </a:rPr>
              <a:t>Referente Laboratorio </a:t>
            </a:r>
            <a:r>
              <a:rPr lang="it-IT" sz="2400" b="0" dirty="0">
                <a:solidFill>
                  <a:srgbClr val="FF0000"/>
                </a:solidFill>
                <a:cs typeface="Arial" panose="020B0604020202020204" pitchFamily="34" charset="0"/>
              </a:rPr>
              <a:t>Teatrale – </a:t>
            </a:r>
            <a:r>
              <a:rPr lang="it-IT" sz="2400" b="0" dirty="0" smtClean="0">
                <a:solidFill>
                  <a:srgbClr val="FF0000"/>
                </a:solidFill>
                <a:cs typeface="Arial" panose="020B0604020202020204" pitchFamily="34" charset="0"/>
              </a:rPr>
              <a:t>Biblioteca</a:t>
            </a:r>
            <a:r>
              <a:rPr lang="it-IT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prof.ssa </a:t>
            </a:r>
            <a:r>
              <a:rPr lang="it-IT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cuccaro</a:t>
            </a:r>
            <a:r>
              <a:rPr lang="it-IT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it-IT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b="0" dirty="0" smtClean="0">
                <a:solidFill>
                  <a:srgbClr val="FF0000"/>
                </a:solidFill>
                <a:cs typeface="Arial" panose="020B0604020202020204" pitchFamily="34" charset="0"/>
              </a:rPr>
              <a:t>Referente CLIL</a:t>
            </a:r>
            <a:r>
              <a:rPr lang="it-IT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prof.ssa Raucci A.</a:t>
            </a:r>
            <a: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9D2D1D-346C-4D1A-8839-4741AC16EA9F}" type="slidenum">
              <a:rPr lang="it-IT" altLang="it-IT" smtClean="0"/>
              <a:pPr>
                <a:defRPr/>
              </a:pPr>
              <a:t>26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83533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0000">
        <p14:doors dir="vert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0475" y="2564905"/>
            <a:ext cx="8686800" cy="1567006"/>
          </a:xfrm>
        </p:spPr>
        <p:txBody>
          <a:bodyPr>
            <a:normAutofit/>
          </a:bodyPr>
          <a:lstStyle/>
          <a:p>
            <a:pPr algn="ctr"/>
            <a:r>
              <a:rPr lang="it-IT" sz="4000" dirty="0">
                <a:solidFill>
                  <a:srgbClr val="FF0000"/>
                </a:solidFill>
              </a:rPr>
              <a:t>SCUOLA VIVA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9D2D1D-346C-4D1A-8839-4741AC16EA9F}" type="slidenum">
              <a:rPr lang="it-IT" altLang="it-IT" smtClean="0"/>
              <a:pPr>
                <a:defRPr/>
              </a:pPr>
              <a:t>27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37528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Tm="5000">
        <p14:shred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7239000" cy="28803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4400" dirty="0" smtClean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moduli</a:t>
            </a:r>
            <a:r>
              <a:rPr lang="it-IT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lang="it-IT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lang="it-IT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9699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531352" cy="4918646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it-IT" altLang="it-IT" dirty="0" smtClean="0">
                <a:ea typeface="ＭＳ Ｐゴシック" pitchFamily="34" charset="-128"/>
              </a:rPr>
              <a:t> </a:t>
            </a:r>
            <a:r>
              <a:rPr lang="it-IT" altLang="it-IT" dirty="0" smtClean="0">
                <a:latin typeface="Arial" charset="0"/>
                <a:ea typeface="ＭＳ Ｐゴシック" pitchFamily="34" charset="-128"/>
                <a:cs typeface="Arial" charset="0"/>
              </a:rPr>
              <a:t>SCUOLA IN…VOLO(modulo per l’utilizzo dei Droni)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it-IT" altLang="it-IT" dirty="0" smtClean="0">
                <a:latin typeface="Arial" charset="0"/>
                <a:ea typeface="ＭＳ Ｐゴシック" pitchFamily="34" charset="-128"/>
                <a:cs typeface="Arial" charset="0"/>
              </a:rPr>
              <a:t>ENGLISHLAB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it-IT" altLang="it-IT" dirty="0" smtClean="0">
                <a:latin typeface="Arial" charset="0"/>
                <a:ea typeface="ＭＳ Ｐゴシック" pitchFamily="34" charset="-128"/>
                <a:cs typeface="Arial" charset="0"/>
              </a:rPr>
              <a:t>INFORMALAB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it-IT" altLang="it-IT" dirty="0" smtClean="0">
                <a:latin typeface="Arial" charset="0"/>
                <a:ea typeface="ＭＳ Ｐゴシック" pitchFamily="34" charset="-128"/>
                <a:cs typeface="Arial" charset="0"/>
              </a:rPr>
              <a:t>CRE@LETUEAPP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it-IT" altLang="it-IT" dirty="0" smtClean="0">
                <a:latin typeface="Arial" charset="0"/>
                <a:ea typeface="ＭＳ Ｐゴシック" pitchFamily="34" charset="-128"/>
                <a:cs typeface="Arial" charset="0"/>
              </a:rPr>
              <a:t>PILLOLE DI CHIMICA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it-IT" altLang="it-IT" dirty="0" smtClean="0">
                <a:latin typeface="Arial" charset="0"/>
                <a:ea typeface="ＭＳ Ｐゴシック" pitchFamily="34" charset="-128"/>
                <a:cs typeface="Arial" charset="0"/>
              </a:rPr>
              <a:t>ORIENT@LAVORO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it-IT" altLang="it-IT" dirty="0" smtClean="0">
                <a:latin typeface="Arial" charset="0"/>
                <a:ea typeface="ＭＳ Ｐゴシック" pitchFamily="34" charset="-128"/>
                <a:cs typeface="Arial" charset="0"/>
              </a:rPr>
              <a:t>IL </a:t>
            </a:r>
            <a:r>
              <a:rPr lang="it-IT" altLang="it-IT" dirty="0">
                <a:latin typeface="Arial" charset="0"/>
                <a:ea typeface="ＭＳ Ｐゴシック" pitchFamily="34" charset="-128"/>
                <a:cs typeface="Arial" charset="0"/>
              </a:rPr>
              <a:t>GIOCO DEGLI </a:t>
            </a:r>
            <a:r>
              <a:rPr lang="it-IT" altLang="it-IT" dirty="0" smtClean="0">
                <a:latin typeface="Arial" charset="0"/>
                <a:ea typeface="ＭＳ Ｐゴシック" pitchFamily="34" charset="-128"/>
                <a:cs typeface="Arial" charset="0"/>
              </a:rPr>
              <a:t>SCACCHI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it-IT" altLang="it-IT" dirty="0" smtClean="0">
                <a:latin typeface="Arial" charset="0"/>
                <a:ea typeface="ＭＳ Ｐゴシック" pitchFamily="34" charset="-128"/>
                <a:cs typeface="Arial" charset="0"/>
              </a:rPr>
              <a:t>OCCHIO </a:t>
            </a:r>
            <a:r>
              <a:rPr lang="it-IT" altLang="it-IT" dirty="0">
                <a:latin typeface="Arial" charset="0"/>
                <a:ea typeface="ＭＳ Ｐゴシック" pitchFamily="34" charset="-128"/>
                <a:cs typeface="Arial" charset="0"/>
              </a:rPr>
              <a:t>ALLA REDAZIONE</a:t>
            </a:r>
            <a:endParaRPr lang="it-IT" altLang="it-IT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DBEF5A-FD6E-405E-9ED9-C603C941DA3C}" type="slidenum">
              <a:rPr lang="it-IT" altLang="it-IT" smtClean="0"/>
              <a:pPr>
                <a:defRPr/>
              </a:pPr>
              <a:t>28</a:t>
            </a:fld>
            <a:endParaRPr lang="it-IT" altLang="it-IT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 advTm="10000">
        <p15:prstTrans prst="fallOver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1178768"/>
          </a:xfrm>
        </p:spPr>
        <p:txBody>
          <a:bodyPr/>
          <a:lstStyle/>
          <a:p>
            <a:r>
              <a:rPr lang="it-IT" dirty="0" smtClean="0"/>
              <a:t>progetti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0" y="1621694"/>
            <a:ext cx="8686800" cy="4525963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DBEF5A-FD6E-405E-9ED9-C603C941DA3C}" type="slidenum">
              <a:rPr lang="it-IT" altLang="it-IT" smtClean="0"/>
              <a:pPr>
                <a:defRPr/>
              </a:pPr>
              <a:t>29</a:t>
            </a:fld>
            <a:endParaRPr lang="it-IT" altLang="it-IT" dirty="0"/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025172"/>
              </p:ext>
            </p:extLst>
          </p:nvPr>
        </p:nvGraphicFramePr>
        <p:xfrm>
          <a:off x="304800" y="1124743"/>
          <a:ext cx="8371656" cy="5649411"/>
        </p:xfrm>
        <a:graphic>
          <a:graphicData uri="http://schemas.openxmlformats.org/drawingml/2006/table">
            <a:tbl>
              <a:tblPr/>
              <a:tblGrid>
                <a:gridCol w="669021"/>
                <a:gridCol w="4544722"/>
                <a:gridCol w="3157913"/>
              </a:tblGrid>
              <a:tr h="190098"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TITOLO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REFERENTE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0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SCUOLA DI VELA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Patrizia Lucibello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936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corso di Autocad - Livello base 2D e 3D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Borrata Cristofaro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2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PILATES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Francesca Romeo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2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Scuola e salute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Mara D'Angelo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2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Cineforum Giordani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Giove V. -Romeo F.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2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Progetto Cisco IT Essentials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Aldi Costantino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2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Progetto CSWA 2016/2017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Domenico Ianniello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1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di comunicazione: </a:t>
                      </a:r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Red@azione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online “Free Young”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Cuccaro Anna - Pontillo Tiziana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2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GARE DI CHIMICA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Nicola Albanese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67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PROGETTO ORIENTAMENTO ALL'ITS Settore ferroviario e logistica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Ciro Sparano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1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Overview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Diplomati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Bollecchino</a:t>
                      </a: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it-IT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it-IT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ORE</a:t>
                      </a:r>
                      <a:endParaRPr lang="it-IT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ctr"/>
                      <a:r>
                        <a:rPr lang="it-IT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Puca</a:t>
                      </a:r>
                      <a:r>
                        <a:rPr lang="it-IT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</a:t>
                      </a:r>
                      <a:r>
                        <a:rPr lang="it-IT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        10 ORE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2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Informare e Formare per Studiare in Sicurezza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Francesco </a:t>
                      </a:r>
                      <a:r>
                        <a:rPr lang="it-IT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Ocarino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0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Progetto WebTV 2016-2017-1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Paolo Rubino - Basilio </a:t>
                      </a:r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Bollecchino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00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TECNOLOGIA CREATIVA</a:t>
                      </a:r>
                      <a:b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 LA REALIZZAZIONE DI UN FAB-LAB</a:t>
                      </a:r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Francesco Colussi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72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Giochi d'autunno e campionati internazionali di giochi matematici Università Bocconi Milano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Sacco Giovannina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8421446"/>
      </p:ext>
    </p:extLst>
  </p:cSld>
  <p:clrMapOvr>
    <a:masterClrMapping/>
  </p:clrMapOvr>
  <p:transition spd="slow" advTm="40000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1752" y="2492897"/>
            <a:ext cx="8686800" cy="2160240"/>
          </a:xfrm>
        </p:spPr>
        <p:txBody>
          <a:bodyPr/>
          <a:lstStyle/>
          <a:p>
            <a:pPr marL="0" indent="0" algn="ctr">
              <a:buNone/>
            </a:pPr>
            <a:r>
              <a:rPr lang="it-IT" sz="4800" dirty="0">
                <a:solidFill>
                  <a:srgbClr val="FF0000"/>
                </a:solidFill>
              </a:rPr>
              <a:t>Funzioni strumentali</a:t>
            </a:r>
          </a:p>
          <a:p>
            <a:pPr marL="0" indent="0" algn="ctr">
              <a:buNone/>
            </a:pPr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DBEF5A-FD6E-405E-9ED9-C603C941DA3C}" type="slidenum">
              <a:rPr lang="it-IT" altLang="it-IT" smtClean="0"/>
              <a:pPr>
                <a:defRPr/>
              </a:pPr>
              <a:t>3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14784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5000">
        <p14:switch dir="r"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progetti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1780994"/>
              </p:ext>
            </p:extLst>
          </p:nvPr>
        </p:nvGraphicFramePr>
        <p:xfrm>
          <a:off x="304801" y="1844823"/>
          <a:ext cx="8587679" cy="4629128"/>
        </p:xfrm>
        <a:graphic>
          <a:graphicData uri="http://schemas.openxmlformats.org/drawingml/2006/table">
            <a:tbl>
              <a:tblPr/>
              <a:tblGrid>
                <a:gridCol w="882823"/>
                <a:gridCol w="4392488"/>
                <a:gridCol w="3312368"/>
              </a:tblGrid>
              <a:tr h="41221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"OLIMPIADI di INFORMATICA"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Lucia Picerno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1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"Olimpiadi di Matematica"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Perrone Pietro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1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Gare di Fisica"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Paolo Ciaramella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24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MONITORAGGIO CHIMICO – FISICO – MICROBIOLOGICO ACQUEDOTTO  CAROLINO ALL’ INTERNO DEL PARCO REALE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Nicola Albanese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82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progetto_di_potenziamento_lingua_inglese-1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26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ASS.VISIONAIR PROGETTO MONTA LA LEGALITA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Bollecchino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Basilio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53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Educaz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alla Salute CIC (Centro di </a:t>
                      </a:r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e Consulenza) L.440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Giovanna Gentile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1221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Progetto Beni culturali Caserta (1)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Raffaele Prosperi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1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Lab.  Didattica Competenze -2 L.440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Raffaele Prosperi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1221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 Sopravvivere L.440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Ciro Sparano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DBEF5A-FD6E-405E-9ED9-C603C941DA3C}" type="slidenum">
              <a:rPr lang="it-IT" altLang="it-IT" smtClean="0"/>
              <a:pPr>
                <a:defRPr/>
              </a:pPr>
              <a:t>30</a:t>
            </a:fld>
            <a:endParaRPr lang="it-IT" altLang="it-IT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54936"/>
              </p:ext>
            </p:extLst>
          </p:nvPr>
        </p:nvGraphicFramePr>
        <p:xfrm>
          <a:off x="304800" y="1484784"/>
          <a:ext cx="8587680" cy="360040"/>
        </p:xfrm>
        <a:graphic>
          <a:graphicData uri="http://schemas.openxmlformats.org/drawingml/2006/table">
            <a:tbl>
              <a:tblPr/>
              <a:tblGrid>
                <a:gridCol w="882824"/>
                <a:gridCol w="4392488"/>
                <a:gridCol w="3312368"/>
              </a:tblGrid>
              <a:tr h="360040"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TITOLO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REFERENTE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650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25000">
        <p:checker/>
      </p:transition>
    </mc:Choice>
    <mc:Fallback xmlns="">
      <p:transition spd="slow" advTm="2500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ttangolo 1"/>
          <p:cNvSpPr>
            <a:spLocks noChangeArrowheads="1"/>
          </p:cNvSpPr>
          <p:nvPr/>
        </p:nvSpPr>
        <p:spPr bwMode="auto">
          <a:xfrm>
            <a:off x="395288" y="333375"/>
            <a:ext cx="7705104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3600" b="1" dirty="0">
                <a:solidFill>
                  <a:srgbClr val="FF0000"/>
                </a:solidFill>
                <a:latin typeface="Arial" charset="0"/>
              </a:rPr>
              <a:t>Funzioni strumentali</a:t>
            </a:r>
            <a:endParaRPr lang="it-IT" altLang="it-IT" sz="3600" dirty="0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 b="1" dirty="0" smtClean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 b="1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 b="1" dirty="0" smtClean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 b="1" dirty="0" smtClean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200" b="1" dirty="0">
                <a:latin typeface="Arial" charset="0"/>
              </a:rPr>
              <a:t>Prof.ssa Mele G.</a:t>
            </a:r>
            <a:r>
              <a:rPr lang="it-IT" altLang="it-IT" sz="2200" dirty="0">
                <a:latin typeface="Arial" charset="0"/>
              </a:rPr>
              <a:t> Area1:gestione </a:t>
            </a:r>
            <a:r>
              <a:rPr lang="it-IT" altLang="it-IT" sz="2200" dirty="0" smtClean="0">
                <a:latin typeface="Arial" charset="0"/>
              </a:rPr>
              <a:t>e coordinamento POF e                                                 PTOF.</a:t>
            </a:r>
            <a:endParaRPr lang="it-IT" altLang="it-IT" sz="22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200" b="1" dirty="0">
                <a:latin typeface="Arial" charset="0"/>
              </a:rPr>
              <a:t>Prof.ssa Di Foggia. </a:t>
            </a:r>
            <a:r>
              <a:rPr lang="it-IT" altLang="it-IT" sz="2200" dirty="0">
                <a:latin typeface="Arial" charset="0"/>
              </a:rPr>
              <a:t>Area 2:sostegno ai docenti e </a:t>
            </a:r>
            <a:r>
              <a:rPr lang="it-IT" altLang="it-IT" sz="2200" dirty="0" smtClean="0">
                <a:latin typeface="Arial" charset="0"/>
              </a:rPr>
              <a:t>Dipartimenti. 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it-IT" altLang="it-IT" sz="2200" b="1" dirty="0" smtClean="0">
                <a:latin typeface="Arial" charset="0"/>
              </a:rPr>
              <a:t>Prof.ssa Gallicola O.</a:t>
            </a:r>
            <a:r>
              <a:rPr lang="it-IT" altLang="it-IT" sz="2200" dirty="0" smtClean="0">
                <a:latin typeface="Arial" charset="0"/>
              </a:rPr>
              <a:t> </a:t>
            </a:r>
            <a:r>
              <a:rPr lang="it-IT" altLang="it-IT" sz="2200" dirty="0">
                <a:latin typeface="Arial" charset="0"/>
              </a:rPr>
              <a:t>Area 3:sostegno agli alunni </a:t>
            </a:r>
            <a:r>
              <a:rPr lang="it-IT" altLang="it-IT" sz="2200" dirty="0" smtClean="0">
                <a:latin typeface="Arial" charset="0"/>
              </a:rPr>
              <a:t>biennio e referente commissione INVALSI.  </a:t>
            </a:r>
            <a:endParaRPr lang="it-IT" altLang="it-IT" sz="22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200" b="1" dirty="0">
                <a:latin typeface="Arial" charset="0"/>
              </a:rPr>
              <a:t>Prof</a:t>
            </a:r>
            <a:r>
              <a:rPr lang="it-IT" altLang="it-IT" sz="2200" b="1" dirty="0" smtClean="0">
                <a:latin typeface="Arial" charset="0"/>
              </a:rPr>
              <a:t>. </a:t>
            </a:r>
            <a:r>
              <a:rPr lang="it-IT" altLang="it-IT" sz="2200" b="1" dirty="0" err="1" smtClean="0">
                <a:latin typeface="Arial" charset="0"/>
              </a:rPr>
              <a:t>Moniello</a:t>
            </a:r>
            <a:r>
              <a:rPr lang="it-IT" altLang="it-IT" sz="2200" b="1" dirty="0" smtClean="0">
                <a:latin typeface="Arial" charset="0"/>
              </a:rPr>
              <a:t> </a:t>
            </a:r>
            <a:r>
              <a:rPr lang="it-IT" altLang="it-IT" sz="2200" b="1" dirty="0">
                <a:latin typeface="Arial" charset="0"/>
              </a:rPr>
              <a:t>C.</a:t>
            </a:r>
            <a:r>
              <a:rPr lang="it-IT" altLang="it-IT" sz="2200" dirty="0">
                <a:latin typeface="Arial" charset="0"/>
              </a:rPr>
              <a:t> Area 3:sostegno agli alunni </a:t>
            </a:r>
            <a:r>
              <a:rPr lang="it-IT" altLang="it-IT" sz="2200" dirty="0" smtClean="0">
                <a:latin typeface="Arial" charset="0"/>
              </a:rPr>
              <a:t>triennio.</a:t>
            </a:r>
            <a:endParaRPr lang="it-IT" altLang="it-IT" sz="22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200" b="1" dirty="0">
                <a:latin typeface="Arial" charset="0"/>
              </a:rPr>
              <a:t>Prof. </a:t>
            </a:r>
            <a:r>
              <a:rPr lang="it-IT" altLang="it-IT" sz="2200" b="1" dirty="0" smtClean="0">
                <a:latin typeface="Arial" charset="0"/>
              </a:rPr>
              <a:t>Di Giacomo </a:t>
            </a:r>
            <a:r>
              <a:rPr lang="it-IT" altLang="it-IT" sz="2200" b="1" dirty="0">
                <a:latin typeface="Arial" charset="0"/>
              </a:rPr>
              <a:t>A</a:t>
            </a:r>
            <a:r>
              <a:rPr lang="it-IT" altLang="it-IT" sz="2200" b="1" dirty="0" smtClean="0">
                <a:latin typeface="Arial" charset="0"/>
              </a:rPr>
              <a:t>. </a:t>
            </a:r>
            <a:r>
              <a:rPr lang="it-IT" altLang="it-IT" sz="2200" dirty="0" smtClean="0">
                <a:latin typeface="Arial" charset="0"/>
              </a:rPr>
              <a:t>Area4:Alternanza Scuola Lavoro.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it-IT" altLang="it-IT" sz="2200" b="1" dirty="0" err="1" smtClean="0">
                <a:latin typeface="Arial" charset="0"/>
              </a:rPr>
              <a:t>Prof.Ssa</a:t>
            </a:r>
            <a:r>
              <a:rPr lang="it-IT" altLang="it-IT" sz="2200" b="1" dirty="0" smtClean="0">
                <a:latin typeface="Arial" charset="0"/>
              </a:rPr>
              <a:t> D’Angelo M. </a:t>
            </a:r>
            <a:r>
              <a:rPr lang="it-IT" altLang="it-IT" sz="2200" dirty="0" smtClean="0">
                <a:latin typeface="Arial" charset="0"/>
              </a:rPr>
              <a:t>Area4:Alternanza </a:t>
            </a:r>
            <a:r>
              <a:rPr lang="it-IT" altLang="it-IT" sz="2200" dirty="0">
                <a:latin typeface="Arial" charset="0"/>
              </a:rPr>
              <a:t>Scuola </a:t>
            </a:r>
            <a:r>
              <a:rPr lang="it-IT" altLang="it-IT" sz="2200" dirty="0" smtClean="0">
                <a:latin typeface="Arial" charset="0"/>
              </a:rPr>
              <a:t>Lavoro.</a:t>
            </a:r>
            <a:endParaRPr lang="it-IT" altLang="it-IT" sz="2200" b="1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200" b="1" dirty="0" smtClean="0">
                <a:latin typeface="Arial" charset="0"/>
              </a:rPr>
              <a:t>Prof. Ranucci </a:t>
            </a:r>
            <a:r>
              <a:rPr lang="it-IT" altLang="it-IT" sz="2200" b="1" dirty="0">
                <a:latin typeface="Arial" charset="0"/>
              </a:rPr>
              <a:t>E.</a:t>
            </a:r>
            <a:r>
              <a:rPr lang="it-IT" altLang="it-IT" sz="2200" dirty="0">
                <a:latin typeface="Arial" charset="0"/>
              </a:rPr>
              <a:t> Area 5: Sito </a:t>
            </a:r>
            <a:r>
              <a:rPr lang="it-IT" altLang="it-IT" sz="2200" dirty="0" smtClean="0">
                <a:latin typeface="Arial" charset="0"/>
              </a:rPr>
              <a:t>web.              </a:t>
            </a:r>
            <a:endParaRPr lang="it-IT" altLang="it-IT" sz="2200" dirty="0">
              <a:latin typeface="Arial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99B6D-AAAE-4B27-A6A5-1993AEBB0E45}" type="slidenum">
              <a:rPr lang="it-IT" altLang="it-IT" smtClean="0"/>
              <a:pPr>
                <a:defRPr/>
              </a:pPr>
              <a:t>4</a:t>
            </a:fld>
            <a:endParaRPr lang="it-IT" alt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0000">
        <p:circle/>
      </p:transition>
    </mc:Choice>
    <mc:Fallback xmlns="">
      <p:transition spd="slow" advTm="10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5616" y="1700808"/>
            <a:ext cx="66967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dirty="0" smtClean="0">
                <a:solidFill>
                  <a:srgbClr val="FF0000"/>
                </a:solidFill>
                <a:latin typeface="+mn-lt"/>
              </a:rPr>
              <a:t>Collaboratori del Dirigente Scolastico</a:t>
            </a:r>
            <a:endParaRPr lang="it-IT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99B6D-AAAE-4B27-A6A5-1993AEBB0E45}" type="slidenum">
              <a:rPr lang="it-IT" altLang="it-IT" smtClean="0"/>
              <a:pPr>
                <a:defRPr/>
              </a:pPr>
              <a:t>5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15814458"/>
      </p:ext>
    </p:extLst>
  </p:cSld>
  <p:clrMapOvr>
    <a:masterClrMapping/>
  </p:clrMapOvr>
  <p:transition advTm="5000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</a:rPr>
              <a:t>					</a:t>
            </a:r>
            <a:r>
              <a:rPr lang="it-IT" sz="3600" dirty="0" smtClean="0">
                <a:ea typeface="+mj-ea"/>
              </a:rPr>
              <a:t>						</a:t>
            </a:r>
            <a:endParaRPr lang="it-IT" dirty="0">
              <a:ea typeface="+mj-ea"/>
            </a:endParaRPr>
          </a:p>
        </p:txBody>
      </p:sp>
      <p:sp>
        <p:nvSpPr>
          <p:cNvPr id="8195" name="Segnaposto contenuto 2"/>
          <p:cNvSpPr>
            <a:spLocks noGrp="1"/>
          </p:cNvSpPr>
          <p:nvPr>
            <p:ph idx="1"/>
          </p:nvPr>
        </p:nvSpPr>
        <p:spPr>
          <a:xfrm>
            <a:off x="457200" y="1052513"/>
            <a:ext cx="7931224" cy="5256807"/>
          </a:xfrm>
        </p:spPr>
        <p:txBody>
          <a:bodyPr>
            <a:normAutofit/>
          </a:bodyPr>
          <a:lstStyle/>
          <a:p>
            <a:pPr algn="ctr" eaLnBrk="1" hangingPunct="1">
              <a:buFont typeface="Wingdings 2" pitchFamily="18" charset="2"/>
              <a:buNone/>
            </a:pPr>
            <a:r>
              <a:rPr lang="it-IT" altLang="it-IT" dirty="0" smtClean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it-IT" altLang="it-IT" dirty="0" smtClean="0">
                <a:solidFill>
                  <a:srgbClr val="FF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VICEPRESIDE</a:t>
            </a:r>
          </a:p>
          <a:p>
            <a:pPr eaLnBrk="1" hangingPunct="1">
              <a:buFont typeface="Wingdings 2" pitchFamily="18" charset="2"/>
              <a:buNone/>
            </a:pPr>
            <a:r>
              <a:rPr lang="it-IT" altLang="it-IT" dirty="0" smtClean="0">
                <a:latin typeface="Arial" charset="0"/>
                <a:ea typeface="ＭＳ Ｐゴシック" pitchFamily="34" charset="-128"/>
                <a:cs typeface="Arial" charset="0"/>
              </a:rPr>
              <a:t>Prof.ssa </a:t>
            </a:r>
            <a:r>
              <a:rPr lang="it-IT" altLang="it-IT" dirty="0" err="1" smtClean="0">
                <a:latin typeface="Arial" charset="0"/>
                <a:ea typeface="ＭＳ Ｐゴシック" pitchFamily="34" charset="-128"/>
                <a:cs typeface="Arial" charset="0"/>
              </a:rPr>
              <a:t>Pannitti</a:t>
            </a:r>
            <a:r>
              <a:rPr lang="it-IT" altLang="it-IT" dirty="0" smtClean="0">
                <a:latin typeface="Arial" charset="0"/>
                <a:ea typeface="ＭＳ Ｐゴシック" pitchFamily="34" charset="-128"/>
                <a:cs typeface="Arial" charset="0"/>
              </a:rPr>
              <a:t> Rosalia.</a:t>
            </a:r>
          </a:p>
          <a:p>
            <a:pPr eaLnBrk="1" hangingPunct="1">
              <a:buFont typeface="Wingdings 2" pitchFamily="18" charset="2"/>
              <a:buNone/>
            </a:pPr>
            <a:endParaRPr lang="it-IT" altLang="it-IT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it-IT" altLang="it-IT" dirty="0" smtClean="0">
                <a:solidFill>
                  <a:srgbClr val="FF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2°Collaboratore</a:t>
            </a:r>
            <a:endParaRPr lang="it-IT" altLang="it-IT" b="1" dirty="0" smtClean="0">
              <a:solidFill>
                <a:srgbClr val="FF0000"/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it-IT" altLang="it-IT" dirty="0" smtClean="0">
                <a:latin typeface="Arial" charset="0"/>
                <a:ea typeface="ＭＳ Ｐゴシック" pitchFamily="34" charset="-128"/>
                <a:cs typeface="Arial" charset="0"/>
              </a:rPr>
              <a:t>Prof. Renna Erminio.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altLang="it-IT" dirty="0" smtClean="0">
                <a:solidFill>
                  <a:srgbClr val="FF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Plesso Biennio</a:t>
            </a:r>
            <a:r>
              <a:rPr lang="it-IT" altLang="it-IT" dirty="0">
                <a:latin typeface="Arial" charset="0"/>
                <a:ea typeface="ＭＳ Ｐゴシック" pitchFamily="34" charset="-128"/>
                <a:cs typeface="Arial" charset="0"/>
              </a:rPr>
              <a:t>: </a:t>
            </a:r>
            <a:r>
              <a:rPr lang="it-IT" altLang="it-IT" dirty="0" smtClean="0">
                <a:latin typeface="Arial" charset="0"/>
                <a:ea typeface="ＭＳ Ｐゴシック" pitchFamily="34" charset="-128"/>
                <a:cs typeface="Arial" charset="0"/>
              </a:rPr>
              <a:t>prof.ssa </a:t>
            </a:r>
            <a:r>
              <a:rPr lang="it-IT" altLang="it-IT" dirty="0" err="1" smtClean="0">
                <a:latin typeface="Arial" charset="0"/>
                <a:ea typeface="ＭＳ Ｐゴシック" pitchFamily="34" charset="-128"/>
                <a:cs typeface="Arial" charset="0"/>
              </a:rPr>
              <a:t>Puoti</a:t>
            </a:r>
            <a:r>
              <a:rPr lang="it-IT" altLang="it-IT" dirty="0" smtClean="0">
                <a:latin typeface="Arial" charset="0"/>
                <a:ea typeface="ＭＳ Ｐゴシック" pitchFamily="34" charset="-128"/>
                <a:cs typeface="Arial" charset="0"/>
              </a:rPr>
              <a:t> Elena e prof. Borrata Cristofaro.</a:t>
            </a:r>
            <a:endParaRPr lang="it-IT" altLang="it-IT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it-IT" altLang="it-IT" dirty="0" smtClean="0">
                <a:solidFill>
                  <a:srgbClr val="FF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Plesso Triennio</a:t>
            </a:r>
            <a:r>
              <a:rPr lang="it-IT" altLang="it-IT" dirty="0" smtClean="0">
                <a:latin typeface="Arial" charset="0"/>
                <a:ea typeface="ＭＳ Ｐゴシック" pitchFamily="34" charset="-128"/>
                <a:cs typeface="Arial" charset="0"/>
              </a:rPr>
              <a:t>: Prof.ssa Sacco Giovannina e prof. Perrone </a:t>
            </a:r>
            <a:r>
              <a:rPr lang="it-IT" altLang="it-IT" dirty="0">
                <a:latin typeface="Arial" charset="0"/>
                <a:ea typeface="ＭＳ Ｐゴシック" pitchFamily="34" charset="-128"/>
                <a:cs typeface="Arial" charset="0"/>
              </a:rPr>
              <a:t>P. (</a:t>
            </a:r>
            <a:r>
              <a:rPr lang="it-IT" altLang="it-IT" dirty="0" err="1">
                <a:latin typeface="Arial" charset="0"/>
                <a:ea typeface="ＭＳ Ｐゴシック" pitchFamily="34" charset="-128"/>
                <a:cs typeface="Arial" charset="0"/>
              </a:rPr>
              <a:t>Mat</a:t>
            </a:r>
            <a:r>
              <a:rPr lang="it-IT" altLang="it-IT" dirty="0" smtClean="0">
                <a:latin typeface="Arial" charset="0"/>
                <a:ea typeface="ＭＳ Ｐゴシック" pitchFamily="34" charset="-128"/>
                <a:cs typeface="Arial" charset="0"/>
              </a:rPr>
              <a:t>.).</a:t>
            </a:r>
            <a:endParaRPr lang="it-IT" altLang="it-IT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it-IT" altLang="it-IT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it-IT" altLang="it-IT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it-IT" altLang="it-IT" dirty="0" smtClean="0">
              <a:ea typeface="ＭＳ Ｐゴシック" pitchFamily="34" charset="-128"/>
            </a:endParaRPr>
          </a:p>
          <a:p>
            <a:pPr eaLnBrk="1" hangingPunct="1"/>
            <a:endParaRPr lang="it-IT" altLang="it-IT" dirty="0" smtClean="0">
              <a:ea typeface="ＭＳ Ｐゴシック" pitchFamily="34" charset="-128"/>
            </a:endParaRPr>
          </a:p>
          <a:p>
            <a:pPr eaLnBrk="1" hangingPunct="1">
              <a:buFont typeface="Wingdings 2" pitchFamily="18" charset="2"/>
              <a:buNone/>
            </a:pPr>
            <a:endParaRPr lang="it-IT" altLang="it-IT" dirty="0" smtClean="0">
              <a:ea typeface="ＭＳ Ｐゴシック" pitchFamily="34" charset="-128"/>
            </a:endParaRPr>
          </a:p>
          <a:p>
            <a:pPr eaLnBrk="1" hangingPunct="1"/>
            <a:endParaRPr lang="it-IT" altLang="it-IT" dirty="0" smtClean="0">
              <a:ea typeface="ＭＳ Ｐゴシック" pitchFamily="34" charset="-128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DBEF5A-FD6E-405E-9ED9-C603C941DA3C}" type="slidenum">
              <a:rPr lang="it-IT" altLang="it-IT" smtClean="0"/>
              <a:pPr>
                <a:defRPr/>
              </a:pPr>
              <a:t>6</a:t>
            </a:fld>
            <a:endParaRPr lang="it-IT" altLang="it-IT"/>
          </a:p>
        </p:txBody>
      </p:sp>
    </p:spTree>
  </p:cSld>
  <p:clrMapOvr>
    <a:masterClrMapping/>
  </p:clrMapOvr>
  <p:transition spd="slow" advTm="8000"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320022"/>
            <a:ext cx="7560840" cy="325297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Presidenza: </a:t>
            </a:r>
            <a:r>
              <a:rPr lang="it-IT" sz="1800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dott.ssa  </a:t>
            </a:r>
            <a:r>
              <a:rPr lang="it-IT" sz="1800" dirty="0" err="1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antonella</a:t>
            </a:r>
            <a:r>
              <a:rPr lang="it-IT" sz="1800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it-IT" sz="1800" dirty="0" err="1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serpico</a:t>
            </a:r>
            <a: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lang="it-IT" sz="1600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it-IT" dirty="0" smtClean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vicepresidenza: </a:t>
            </a:r>
            <a:r>
              <a:rPr lang="it-IT" sz="1800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prof.ssa rosalia </a:t>
            </a:r>
            <a:r>
              <a:rPr lang="it-IT" sz="1800" dirty="0" err="1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pannitti</a:t>
            </a:r>
            <a:r>
              <a:rPr lang="it-IT" sz="1800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lang="it-IT" sz="1800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it-IT" sz="1800" dirty="0" smtClean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lang="it-IT" sz="1800" dirty="0" smtClean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it-IT" dirty="0" smtClean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Ufficio </a:t>
            </a: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alunni </a:t>
            </a:r>
            <a:r>
              <a:rPr lang="it-IT" dirty="0" smtClean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lang="it-IT" dirty="0" smtClean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it-IT" dirty="0" err="1" smtClean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Ufficiotecnico</a:t>
            </a:r>
            <a:r>
              <a:rPr lang="it-IT" dirty="0" smtClean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 </a:t>
            </a:r>
            <a:r>
              <a:rPr lang="it-IT" sz="1800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prof. </a:t>
            </a:r>
            <a:r>
              <a:rPr lang="it-IT" sz="1800" dirty="0" err="1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giovanni</a:t>
            </a:r>
            <a:r>
              <a:rPr lang="it-IT" sz="1800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valentino</a:t>
            </a:r>
            <a:endParaRPr lang="it-IT" sz="1800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219" name="Segnaposto contenuto 2"/>
          <p:cNvSpPr>
            <a:spLocks noGrp="1"/>
          </p:cNvSpPr>
          <p:nvPr>
            <p:ph idx="1"/>
          </p:nvPr>
        </p:nvSpPr>
        <p:spPr>
          <a:xfrm>
            <a:off x="539750" y="4572998"/>
            <a:ext cx="7239000" cy="1520298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itchFamily="2" charset="2"/>
              <a:buNone/>
            </a:pPr>
            <a:endParaRPr lang="it-IT" altLang="it-IT" b="1" dirty="0" smtClean="0">
              <a:ea typeface="ＭＳ Ｐゴシック" pitchFamily="34" charset="-128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it-IT" altLang="it-IT" b="1" dirty="0" smtClean="0">
                <a:ea typeface="ＭＳ Ｐゴシック" pitchFamily="34" charset="-128"/>
              </a:rPr>
              <a:t>Palazzina Bianca 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DBEF5A-FD6E-405E-9ED9-C603C941DA3C}" type="slidenum">
              <a:rPr lang="it-IT" altLang="it-IT" smtClean="0"/>
              <a:pPr>
                <a:defRPr/>
              </a:pPr>
              <a:t>7</a:t>
            </a:fld>
            <a:endParaRPr lang="it-IT" alt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Tm="8000">
        <p14:honeycomb/>
      </p:transition>
    </mc:Choice>
    <mc:Fallback xmlns="">
      <p:transition spd="slow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1340768"/>
            <a:ext cx="7239000" cy="3744416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3600" dirty="0" smtClean="0">
                <a:solidFill>
                  <a:srgbClr val="FF0000"/>
                </a:solidFill>
                <a:latin typeface="+mn-lt"/>
                <a:ea typeface="+mj-ea"/>
                <a:cs typeface="Arial" panose="020B0604020202020204" pitchFamily="34" charset="0"/>
              </a:rPr>
              <a:t>Commissione formazione classi</a:t>
            </a:r>
            <a:endParaRPr lang="it-IT" sz="3600" dirty="0">
              <a:solidFill>
                <a:srgbClr val="FF0000"/>
              </a:solidFill>
              <a:latin typeface="+mn-lt"/>
              <a:ea typeface="+mj-ea"/>
              <a:cs typeface="Arial" panose="020B0604020202020204" pitchFamily="34" charset="0"/>
            </a:endParaRPr>
          </a:p>
        </p:txBody>
      </p:sp>
      <p:sp>
        <p:nvSpPr>
          <p:cNvPr id="10243" name="Segnaposto contenuto 5"/>
          <p:cNvSpPr>
            <a:spLocks noGrp="1"/>
          </p:cNvSpPr>
          <p:nvPr>
            <p:ph idx="1"/>
          </p:nvPr>
        </p:nvSpPr>
        <p:spPr>
          <a:xfrm>
            <a:off x="323850" y="1700808"/>
            <a:ext cx="7085013" cy="475555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it-IT" altLang="it-IT" dirty="0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DBEF5A-FD6E-405E-9ED9-C603C941DA3C}" type="slidenum">
              <a:rPr lang="it-IT" altLang="it-IT" smtClean="0"/>
              <a:pPr>
                <a:defRPr/>
              </a:pPr>
              <a:t>8</a:t>
            </a:fld>
            <a:endParaRPr lang="it-IT" altLang="it-IT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 advTm="5000">
        <p15:prstTrans prst="airplane"/>
      </p:transition>
    </mc:Choice>
    <mc:Fallback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Referente</a:t>
            </a:r>
            <a:r>
              <a:rPr lang="it-IT" dirty="0"/>
              <a:t> Prof.ssa </a:t>
            </a:r>
            <a:r>
              <a:rPr lang="it-IT" dirty="0" err="1"/>
              <a:t>Pannitti</a:t>
            </a:r>
            <a:r>
              <a:rPr lang="it-IT" dirty="0"/>
              <a:t> </a:t>
            </a:r>
            <a:r>
              <a:rPr lang="it-IT" dirty="0" smtClean="0"/>
              <a:t>Rosalia</a:t>
            </a:r>
          </a:p>
          <a:p>
            <a:endParaRPr lang="it-IT" dirty="0"/>
          </a:p>
          <a:p>
            <a:r>
              <a:rPr lang="it-IT" dirty="0"/>
              <a:t>Prof.ssa </a:t>
            </a:r>
            <a:r>
              <a:rPr lang="it-IT" dirty="0" err="1"/>
              <a:t>Puoti</a:t>
            </a:r>
            <a:r>
              <a:rPr lang="it-IT" dirty="0"/>
              <a:t> </a:t>
            </a:r>
            <a:r>
              <a:rPr lang="it-IT" dirty="0" smtClean="0"/>
              <a:t>Elena</a:t>
            </a:r>
          </a:p>
          <a:p>
            <a:endParaRPr lang="it-IT" dirty="0"/>
          </a:p>
          <a:p>
            <a:r>
              <a:rPr lang="it-IT" dirty="0"/>
              <a:t>Prof. Pecoraro Francesco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DBEF5A-FD6E-405E-9ED9-C603C941DA3C}" type="slidenum">
              <a:rPr lang="it-IT" altLang="it-IT" smtClean="0"/>
              <a:pPr>
                <a:defRPr/>
              </a:pPr>
              <a:t>9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17423944"/>
      </p:ext>
    </p:extLst>
  </p:cSld>
  <p:clrMapOvr>
    <a:masterClrMapping/>
  </p:clrMapOvr>
  <p:transition advTm="6000">
    <p:spli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rra">
  <a:themeElements>
    <a:clrScheme name="Ter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r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1340</TotalTime>
  <Words>816</Words>
  <Application>Microsoft Office PowerPoint</Application>
  <PresentationFormat>Presentazione su schermo (4:3)</PresentationFormat>
  <Paragraphs>243</Paragraphs>
  <Slides>30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1" baseType="lpstr">
      <vt:lpstr>Terra</vt:lpstr>
      <vt:lpstr>Presentazione standard di PowerPoint</vt:lpstr>
      <vt:lpstr>INDICE</vt:lpstr>
      <vt:lpstr>Presentazione standard di PowerPoint</vt:lpstr>
      <vt:lpstr>Presentazione standard di PowerPoint</vt:lpstr>
      <vt:lpstr>Presentazione standard di PowerPoint</vt:lpstr>
      <vt:lpstr>           </vt:lpstr>
      <vt:lpstr>Presidenza: dott.ssa  antonella serpico   vicepresidenza: prof.ssa rosalia pannitti  Ufficio alunni  Ufficiotecnico: prof. giovanni valentino</vt:lpstr>
      <vt:lpstr>Commissione formazione classi</vt:lpstr>
      <vt:lpstr>Presentazione standard di PowerPoint</vt:lpstr>
      <vt:lpstr>Commissione formulazione orario scolastico</vt:lpstr>
      <vt:lpstr>Commissione elettorale </vt:lpstr>
      <vt:lpstr>Commissione Sostegno Organo di garanzia</vt:lpstr>
      <vt:lpstr>Presentazione standard di PowerPoint</vt:lpstr>
      <vt:lpstr>           </vt:lpstr>
      <vt:lpstr>           </vt:lpstr>
      <vt:lpstr>Presentazione standard di PowerPoint</vt:lpstr>
      <vt:lpstr>Sub consegnatari laboratori, coordinatore gruppo sportivo e responsabile palestra Gruppo H-BES-DSA</vt:lpstr>
      <vt:lpstr>Presentazione standard di PowerPoint</vt:lpstr>
      <vt:lpstr> Gruppo di Miglioramento </vt:lpstr>
      <vt:lpstr>Commissione Viaggi</vt:lpstr>
      <vt:lpstr>Referente: prof.Carbone V.  prof.ssa Sacco G. prof.ssa Sciano M. prof.ssa Masiello S. </vt:lpstr>
      <vt:lpstr>  coordinamento dipartimenti     Area1 umanistica: prof.ssa Pontillo T. Area2 scientifica: prof.ssa Raucci a. Area3 tecnica: prof.ssa Marchitto M.  </vt:lpstr>
      <vt:lpstr>Presentazione standard di PowerPoint</vt:lpstr>
      <vt:lpstr>Prof. Bollecchino B. Prof.ssa Gallicola O. Prof.ssa Puoti E. Prof. Portento F. Prof. Pecoraro F. Prof. Ciaramella P.  </vt:lpstr>
      <vt:lpstr>Presentazione standard di PowerPoint</vt:lpstr>
      <vt:lpstr> Referente Orientamento: Prof. Albanese. N. Referente Cambridge: prof.ssa bergantino.   Referente Erasmus: prof.ssa Lucibello.  Referente ITS: prof. sparano.  Referente IDEI: prof. simone.  Referente Laboratorio Musicale: prof. vilardo. Referente Laboratorio Teatrale – Biblioteca: prof.ssa cuccaro. Referente CLIL: prof.ssa Raucci A. </vt:lpstr>
      <vt:lpstr>SCUOLA VIVA</vt:lpstr>
      <vt:lpstr>moduli </vt:lpstr>
      <vt:lpstr>progetti</vt:lpstr>
      <vt:lpstr>progetti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giovanna</dc:creator>
  <cp:lastModifiedBy>remigio antonio</cp:lastModifiedBy>
  <cp:revision>181</cp:revision>
  <dcterms:created xsi:type="dcterms:W3CDTF">2012-10-20T19:28:48Z</dcterms:created>
  <dcterms:modified xsi:type="dcterms:W3CDTF">2016-12-19T19:40:13Z</dcterms:modified>
</cp:coreProperties>
</file>