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A0BF9C-A889-4BEB-BF68-FAA6814608D3}" type="datetimeFigureOut">
              <a:rPr lang="it-IT" smtClean="0"/>
              <a:pPr/>
              <a:t>14/12/2017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959A34-49E7-4639-8ED1-D18886912E3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in_ape_b_78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85992"/>
            <a:ext cx="6500858" cy="3429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14348" y="214290"/>
            <a:ext cx="7572428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it-IT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Ologrammi</a:t>
            </a:r>
            <a:endParaRPr lang="it-IT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1604" y="2071678"/>
            <a:ext cx="8186766" cy="438313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Campo medico;</a:t>
            </a:r>
          </a:p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Campo scolastico;</a:t>
            </a:r>
          </a:p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Campo artistico:</a:t>
            </a:r>
          </a:p>
          <a:p>
            <a:pPr lvl="1">
              <a:buFont typeface="Arial" pitchFamily="34" charset="0"/>
              <a:buChar char="•"/>
            </a:pPr>
            <a:r>
              <a:rPr lang="it-IT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Concerti;</a:t>
            </a:r>
          </a:p>
          <a:p>
            <a:pPr lvl="1">
              <a:buFont typeface="Arial" pitchFamily="34" charset="0"/>
              <a:buChar char="•"/>
            </a:pPr>
            <a:r>
              <a:rPr lang="it-IT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Musei;</a:t>
            </a:r>
          </a:p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Campo lavorativo;</a:t>
            </a:r>
          </a:p>
          <a:p>
            <a:pPr lvl="1">
              <a:buNone/>
            </a:pP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4348" y="214290"/>
            <a:ext cx="757242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it-IT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Campi applicativi degli ologrammi</a:t>
            </a:r>
            <a:endParaRPr lang="it-IT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54190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it-IT" sz="2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Campo medico</a:t>
            </a:r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L’utilizzo più interessante degli ologrammi 3D è sicuramente in campo medico, che sfrutta questa tecnologia per fornire ai chirurghi un’immagine tridimensionale dell’organo che stanno operando.</a:t>
            </a:r>
            <a:endParaRPr lang="it-IT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14348" y="142852"/>
            <a:ext cx="757242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it-IT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Campi applicativi degli ologrammi</a:t>
            </a:r>
            <a:endParaRPr lang="it-IT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Immagine 4" descr="televisione-ad-ologrammi-620x2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214818"/>
            <a:ext cx="5905500" cy="2276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2214554"/>
            <a:ext cx="4643470" cy="4240254"/>
          </a:xfrm>
        </p:spPr>
        <p:txBody>
          <a:bodyPr/>
          <a:lstStyle/>
          <a:p>
            <a:pPr algn="just">
              <a:buNone/>
            </a:pPr>
            <a:r>
              <a:rPr lang="it-IT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Gli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ologrammi possono essere adoperati come sussidi didattici: riuscite a immaginare i passi della Divina Commedia recitati da Dante in persona?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8596" y="35716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Campi applicativi degli ologrammi</a:t>
            </a:r>
            <a:endParaRPr lang="it-IT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1472" y="1714488"/>
            <a:ext cx="81439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Campo scolastico</a:t>
            </a:r>
            <a:endParaRPr lang="it-IT" sz="2600" dirty="0"/>
          </a:p>
        </p:txBody>
      </p:sp>
      <p:pic>
        <p:nvPicPr>
          <p:cNvPr id="1026" name="Picture 2" descr="C:\Users\PC4-LABA221\Downloads\videotogif_2017.12.14_11.25.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3116"/>
            <a:ext cx="2714644" cy="350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Campi applicativi degli ologrammi</a:t>
            </a:r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pPr>
              <a:buNone/>
            </a:pPr>
            <a:r>
              <a:rPr lang="it-IT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Concerti</a:t>
            </a:r>
            <a:r>
              <a:rPr lang="it-IT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Musei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7158" y="1071546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Campo Artistico</a:t>
            </a:r>
            <a:endParaRPr lang="it-IT" sz="2800" dirty="0"/>
          </a:p>
        </p:txBody>
      </p:sp>
      <p:pic>
        <p:nvPicPr>
          <p:cNvPr id="6" name="Immagine 5" descr="Clearview museum 2 low 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929066"/>
            <a:ext cx="3333773" cy="2500330"/>
          </a:xfrm>
          <a:prstGeom prst="rect">
            <a:avLst/>
          </a:prstGeom>
        </p:spPr>
      </p:pic>
      <p:pic>
        <p:nvPicPr>
          <p:cNvPr id="7" name="Immagine 6" descr="michael-jackson_292132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857628"/>
            <a:ext cx="4100162" cy="255929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71472" y="2143116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delle applicazioni più conosciute è sicuramente quella dei “concerti olografici”. Uno degli esempi è l’ologramma del defunto Michael Jackson che si è esibito ai Billboard </a:t>
            </a:r>
            <a:r>
              <a:rPr lang="it-IT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Awards</a:t>
            </a:r>
            <a:endParaRPr lang="it-IT" dirty="0"/>
          </a:p>
        </p:txBody>
      </p:sp>
      <p:cxnSp>
        <p:nvCxnSpPr>
          <p:cNvPr id="18" name="Connettore 2 17"/>
          <p:cNvCxnSpPr>
            <a:stCxn id="4" idx="2"/>
          </p:cNvCxnSpPr>
          <p:nvPr/>
        </p:nvCxnSpPr>
        <p:spPr>
          <a:xfrm rot="5400000">
            <a:off x="3726321" y="940247"/>
            <a:ext cx="26259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4" idx="2"/>
          </p:cNvCxnSpPr>
          <p:nvPr/>
        </p:nvCxnSpPr>
        <p:spPr>
          <a:xfrm rot="16200000" flipH="1">
            <a:off x="5405114" y="833090"/>
            <a:ext cx="262598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4929190" y="2285992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Un’ altra applicazione la troviamo nelle mostre e nei musei per rendere gli itinerari più interattivi e futuristici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Campi applicativi degli ologrammi</a:t>
            </a:r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85992"/>
            <a:ext cx="4614866" cy="41688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Un’altra applicazione la troviamo anche nel mondo del lavoro infatti si può garantire che una stessa persona reciti il suo discorso davanti a molte platee diverse.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0034" y="1357298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Campo lavorativo</a:t>
            </a:r>
            <a:endParaRPr lang="it-IT" sz="2800" dirty="0"/>
          </a:p>
        </p:txBody>
      </p:sp>
      <p:pic>
        <p:nvPicPr>
          <p:cNvPr id="6" name="Immagine 5" descr="hologram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500306"/>
            <a:ext cx="3500462" cy="3603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Grazie per l’attenzione dalla  4^c informatica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alizzato 3">
      <a:dk1>
        <a:srgbClr val="062328"/>
      </a:dk1>
      <a:lt1>
        <a:srgbClr val="FFFFFF"/>
      </a:lt1>
      <a:dk2>
        <a:srgbClr val="FFFFFF"/>
      </a:dk2>
      <a:lt2>
        <a:srgbClr val="FFFFFF"/>
      </a:lt2>
      <a:accent1>
        <a:srgbClr val="0F6FC6"/>
      </a:accent1>
      <a:accent2>
        <a:srgbClr val="009DD9"/>
      </a:accent2>
      <a:accent3>
        <a:srgbClr val="FFFFFF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FFFFF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160</Words>
  <Application>Microsoft Office PowerPoint</Application>
  <PresentationFormat>Presentazione su schermo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Verve</vt:lpstr>
      <vt:lpstr>Diapositiva 1</vt:lpstr>
      <vt:lpstr>Diapositiva 2</vt:lpstr>
      <vt:lpstr>Campo medico </vt:lpstr>
      <vt:lpstr>Diapositiva 4</vt:lpstr>
      <vt:lpstr>Campi applicativi degli ologrammi </vt:lpstr>
      <vt:lpstr>Campi applicativi degli ologrammi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OLOGRAMMI</dc:title>
  <dc:creator>PC4-LABA221</dc:creator>
  <cp:lastModifiedBy>PC4-LABA221</cp:lastModifiedBy>
  <cp:revision>10</cp:revision>
  <dcterms:created xsi:type="dcterms:W3CDTF">2017-12-14T09:26:47Z</dcterms:created>
  <dcterms:modified xsi:type="dcterms:W3CDTF">2017-12-14T11:02:42Z</dcterms:modified>
</cp:coreProperties>
</file>