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7"/>
  </p:notesMasterIdLst>
  <p:sldIdLst>
    <p:sldId id="256" r:id="rId2"/>
    <p:sldId id="262" r:id="rId3"/>
    <p:sldId id="258" r:id="rId4"/>
    <p:sldId id="263" r:id="rId5"/>
    <p:sldId id="261" r:id="rId6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DA72D-32FD-4950-B261-96243A9DE746}" type="datetimeFigureOut">
              <a:rPr lang="it-IT" smtClean="0"/>
              <a:pPr/>
              <a:t>14/12/2017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A3B04-42C2-438B-9355-F9B739C421C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17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3B04-42C2-438B-9355-F9B739C421C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493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3B04-42C2-438B-9355-F9B739C421C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90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12/14/2017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511" y="3511296"/>
            <a:ext cx="3038856" cy="79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670" y="3550158"/>
            <a:ext cx="2972435" cy="1905"/>
          </a:xfrm>
          <a:custGeom>
            <a:avLst/>
            <a:gdLst/>
            <a:ahLst/>
            <a:cxnLst/>
            <a:rect l="l" t="t" r="r" b="b"/>
            <a:pathLst>
              <a:path w="2972435" h="1904">
                <a:moveTo>
                  <a:pt x="0" y="0"/>
                </a:moveTo>
                <a:lnTo>
                  <a:pt x="2971809" y="1523"/>
                </a:lnTo>
              </a:path>
            </a:pathLst>
          </a:custGeom>
          <a:ln w="9524">
            <a:solidFill>
              <a:srgbClr val="E9E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632" y="3511296"/>
            <a:ext cx="3038855" cy="79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8519" y="3550158"/>
            <a:ext cx="2971800" cy="1905"/>
          </a:xfrm>
          <a:custGeom>
            <a:avLst/>
            <a:gdLst/>
            <a:ahLst/>
            <a:cxnLst/>
            <a:rect l="l" t="t" r="r" b="b"/>
            <a:pathLst>
              <a:path w="2971800" h="1904">
                <a:moveTo>
                  <a:pt x="0" y="0"/>
                </a:moveTo>
                <a:lnTo>
                  <a:pt x="2971799" y="1523"/>
                </a:lnTo>
              </a:path>
            </a:pathLst>
          </a:custGeom>
          <a:ln w="9524">
            <a:solidFill>
              <a:srgbClr val="E9E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8179" y="3473196"/>
            <a:ext cx="150875" cy="15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1342" y="3507242"/>
            <a:ext cx="83819" cy="83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800" y="609600"/>
            <a:ext cx="3931148" cy="4406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OLOGRAMMA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56020" y="1018032"/>
            <a:ext cx="874776" cy="1283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PC5-LABA221\Desktop\olografia-cos-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1600200"/>
            <a:ext cx="6199188" cy="3694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Materiali:</a:t>
            </a:r>
            <a:endParaRPr lang="it-IT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Plexiglass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endParaRPr lang="it-IT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Matita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endParaRPr lang="it-IT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Taglierino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endParaRPr lang="it-IT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Squadrette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endParaRPr lang="it-IT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Sagoma del trapezio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endParaRPr lang="it-IT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Pistola per colla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endParaRPr lang="it-IT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Wingdings"/>
              <a:buChar char="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Carta millimetrata</a:t>
            </a:r>
          </a:p>
          <a:p>
            <a:pPr>
              <a:buClr>
                <a:srgbClr val="FFC000"/>
              </a:buClr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76855" y="2516123"/>
            <a:ext cx="528828" cy="736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263" y="3226307"/>
            <a:ext cx="528828" cy="144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4719" y="3936491"/>
            <a:ext cx="528827" cy="736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263" y="4646676"/>
            <a:ext cx="528828" cy="144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9787" y="5875020"/>
            <a:ext cx="518159" cy="733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4468" y="524255"/>
            <a:ext cx="765048" cy="1123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/>
          <p:cNvSpPr txBox="1">
            <a:spLocks/>
          </p:cNvSpPr>
          <p:nvPr/>
        </p:nvSpPr>
        <p:spPr>
          <a:xfrm>
            <a:off x="609600" y="577025"/>
            <a:ext cx="6709409" cy="41357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Realizzazione</a:t>
            </a:r>
            <a:r>
              <a:rPr kumimoji="0" lang="it-IT" sz="26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 del modello</a:t>
            </a:r>
            <a:endParaRPr kumimoji="0" lang="it-IT" sz="26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57200" y="1447800"/>
            <a:ext cx="3429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Riportare la figura di un trapezio isoscele sul foglio di plexiglass con l’aiuto delle squadrette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endParaRPr lang="it-IT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Replicare 3 volte la sagoma del trapezio sul plexiglass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endParaRPr lang="it-IT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Usare il taglierino e le squadrette per tagliare le 4 sagome 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endParaRPr lang="it-IT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Levigare i lati delle figure di plexiglass con della carta abrasiva</a:t>
            </a:r>
          </a:p>
          <a:p>
            <a:pPr>
              <a:buSzPct val="70000"/>
            </a:pPr>
            <a:endParaRPr lang="it-IT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3000" dirty="0"/>
          </a:p>
        </p:txBody>
      </p:sp>
      <p:pic>
        <p:nvPicPr>
          <p:cNvPr id="1026" name="Picture 2" descr="F:\Cattura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905000"/>
            <a:ext cx="4572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it-IT" sz="2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Arial Black"/>
              </a:rPr>
              <a:t>  Realizzazione del modello 2</a:t>
            </a:r>
            <a:r>
              <a:rPr lang="it-IT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it-IT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Arial Black"/>
              </a:rPr>
            </a:br>
            <a:endParaRPr lang="it-IT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3505200" cy="46942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Incollare con della colla a caldo le figure tra di loro per formare la piramide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it-IT" sz="21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Rimuovere i residui di colla dalla piramide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it-IT" sz="21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Posizionare il dispositivo di proiezione (monitor o </a:t>
            </a:r>
            <a:r>
              <a:rPr lang="it-IT" sz="2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smartphone</a:t>
            </a:r>
            <a:r>
              <a:rPr lang="it-IT" sz="2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) in posizione orizzontale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it-IT" sz="21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Riprodurre il video della </a:t>
            </a:r>
            <a:r>
              <a:rPr lang="it-IT" sz="2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prearazione</a:t>
            </a:r>
            <a:r>
              <a:rPr lang="it-IT" sz="2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dell’ologramma  sullo schermo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it-IT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92" y="1981200"/>
            <a:ext cx="4648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511" y="3511296"/>
            <a:ext cx="3038856" cy="79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670" y="3550158"/>
            <a:ext cx="2972435" cy="1905"/>
          </a:xfrm>
          <a:custGeom>
            <a:avLst/>
            <a:gdLst/>
            <a:ahLst/>
            <a:cxnLst/>
            <a:rect l="l" t="t" r="r" b="b"/>
            <a:pathLst>
              <a:path w="2972435" h="1904">
                <a:moveTo>
                  <a:pt x="0" y="0"/>
                </a:moveTo>
                <a:lnTo>
                  <a:pt x="2971809" y="1523"/>
                </a:lnTo>
              </a:path>
            </a:pathLst>
          </a:custGeom>
          <a:ln w="9524">
            <a:solidFill>
              <a:srgbClr val="E9E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632" y="3511296"/>
            <a:ext cx="3038855" cy="79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8519" y="3550158"/>
            <a:ext cx="2971800" cy="1905"/>
          </a:xfrm>
          <a:custGeom>
            <a:avLst/>
            <a:gdLst/>
            <a:ahLst/>
            <a:cxnLst/>
            <a:rect l="l" t="t" r="r" b="b"/>
            <a:pathLst>
              <a:path w="2971800" h="1904">
                <a:moveTo>
                  <a:pt x="0" y="0"/>
                </a:moveTo>
                <a:lnTo>
                  <a:pt x="2971799" y="1523"/>
                </a:lnTo>
              </a:path>
            </a:pathLst>
          </a:custGeom>
          <a:ln w="9524">
            <a:solidFill>
              <a:srgbClr val="E9E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8179" y="3473196"/>
            <a:ext cx="150875" cy="15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1342" y="3507242"/>
            <a:ext cx="83819" cy="83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2603" y="1018032"/>
            <a:ext cx="874776" cy="1283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95600" y="2667000"/>
            <a:ext cx="4220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Grazie </a:t>
            </a:r>
            <a:r>
              <a:rPr spc="10" dirty="0"/>
              <a:t>per</a:t>
            </a:r>
            <a:r>
              <a:rPr spc="145" dirty="0"/>
              <a:t> </a:t>
            </a:r>
            <a:r>
              <a:rPr spc="55" dirty="0"/>
              <a:t>l’attenzione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81200" y="4800600"/>
            <a:ext cx="51568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7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 </a:t>
            </a:r>
            <a:r>
              <a:rPr sz="3200" spc="-39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Cura </a:t>
            </a:r>
            <a:r>
              <a:rPr sz="3200" spc="-37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della </a:t>
            </a:r>
            <a:r>
              <a:rPr lang="it-IT" sz="3200" spc="-375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4</a:t>
            </a:r>
            <a:r>
              <a:rPr sz="3150" spc="-562" baseline="25132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</a:t>
            </a:r>
            <a:r>
              <a:rPr sz="3200" spc="-375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3200" spc="-65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3200" spc="-39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informatica</a:t>
            </a:r>
            <a:endParaRPr sz="3200" dirty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125</Words>
  <Application>Microsoft Office PowerPoint</Application>
  <PresentationFormat>Presentazione su schermo (4:3)</PresentationFormat>
  <Paragraphs>35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 Black</vt:lpstr>
      <vt:lpstr>Arial Rounded MT Bold</vt:lpstr>
      <vt:lpstr>Calibri</vt:lpstr>
      <vt:lpstr>Franklin Gothic Book</vt:lpstr>
      <vt:lpstr>Franklin Gothic Medium</vt:lpstr>
      <vt:lpstr>Wingdings</vt:lpstr>
      <vt:lpstr>Wingdings 2</vt:lpstr>
      <vt:lpstr>Terra</vt:lpstr>
      <vt:lpstr>Presentazione standard di PowerPoint</vt:lpstr>
      <vt:lpstr>Materiali:</vt:lpstr>
      <vt:lpstr>Presentazione standard di PowerPoint</vt:lpstr>
      <vt:lpstr>  Realizzazione del modello 2 </vt:lpstr>
      <vt:lpstr>Grazie per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BadBoy - DDLHits.com</cp:lastModifiedBy>
  <cp:revision>17</cp:revision>
  <dcterms:created xsi:type="dcterms:W3CDTF">2017-12-12T09:24:07Z</dcterms:created>
  <dcterms:modified xsi:type="dcterms:W3CDTF">2017-12-14T15:53:21Z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2016-12-21T00:00:00Z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2017-12-12T00:00:00Z</vt:filetime>
  </property>
</Properties>
</file>