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EA54A50A-8D8B-4DB5-B9B1-7548CC14DA07}">
          <p14:sldIdLst>
            <p14:sldId id="259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8B61E-8C41-4CE4-AC37-09A74F7FC420}" type="datetimeFigureOut">
              <a:rPr lang="it-IT" smtClean="0"/>
              <a:t>07/10/2018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E786E-4ED5-48C5-BA98-A337E2EB4F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3652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640795-B5EA-4780-B954-8B81EFE26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49006F2-DE8F-4027-BD25-4FED3F766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446547-48FF-41F4-AC05-CB5F8F969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1B60-38AA-41BD-9B3D-3837AAD46BFD}" type="datetime1">
              <a:rPr lang="it-IT" smtClean="0"/>
              <a:t>07/10/2018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FB3103-AAF0-41EA-9920-0E2FA1761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6E677A-2265-4602-9318-A854A21D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11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B8AD4-13FC-4BA7-B826-200106C0B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EC4EC5-D9D5-4389-A26D-3C1064CAB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E03A32-03BA-4AFA-BDA6-04DE33E0B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7C9D-003E-4FFB-A092-8D565EFB7A6D}" type="datetime1">
              <a:rPr lang="it-IT" smtClean="0"/>
              <a:t>07/10/2018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CAE213-3874-46A2-8CD0-22744970D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47FBB4-0986-4E1E-946E-8DC3C78B2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4BE01C6-7EE0-4D48-90CC-29F1159D9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FBDDD1-DC30-4071-8A8B-0FD1C3261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B3968B-3C6A-4693-8CBF-E58886C7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6D05-80F5-4683-98A5-58FC954C0862}" type="datetime1">
              <a:rPr lang="it-IT" smtClean="0"/>
              <a:t>07/10/2018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4E888F-786D-4A88-9712-D9F2353FB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CE6FBE-6BDE-49F1-AC05-74246CA5C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09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FB6E54-98D2-4DA6-B3F9-1CBB2A87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F22C80-32AB-4495-89A9-30AFE3FA7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D63098-F845-4C55-9D02-9817781C5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4B41-096E-42F4-A8DA-3A1255F977EE}" type="datetime1">
              <a:rPr lang="it-IT" smtClean="0"/>
              <a:t>07/10/2018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E4C91C-2ABA-4D50-A158-43FE05FE3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AD2223-1745-49FB-AE23-4230A086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014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B6FAD1-CE22-41E2-9217-1BA20292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ACDE63-CE83-4FE6-A97C-E0E833883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7D4969-0AD0-49CC-B318-0F80E0BB1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C220-4A15-4A2C-9ECA-65281B3064E7}" type="datetime1">
              <a:rPr lang="it-IT" smtClean="0"/>
              <a:t>07/10/2018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ED83E9-C7AB-4D03-A20F-6816F6DE8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DF0FB8-3A81-4FBB-8C87-C4E01299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03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0725FB-FA78-467E-8C98-5D90ABC43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B014A8-69B9-490B-B629-A1B8E56340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4AEE2DA-BC39-49B8-95B3-E93C7B6C1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134E3D-B1F3-4F27-A428-A98E8259C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1E34-11C7-4DE2-B182-4250D3618203}" type="datetime1">
              <a:rPr lang="it-IT" smtClean="0"/>
              <a:t>07/10/2018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0CCFEF-594A-447C-B6A6-89B4704E6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552110D-A3DC-4804-995D-10EE5F26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3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253E7B-C56A-4CA2-827B-0BFCE7C7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DBDFD7-2435-4713-A7B9-046F56400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A334EF-B2E9-4205-9AD7-694ACAA26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24609BD-DEEE-42AE-8E6B-6B491662D0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59A530F-5E1B-4264-A4ED-6EA4327B96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FED63F1-76D5-43C5-A972-76912F2FF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E005-00D3-4318-BFAC-21DC2BBA5A7B}" type="datetime1">
              <a:rPr lang="it-IT" smtClean="0"/>
              <a:t>07/10/2018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F2B4C03-6714-430D-A251-EA4CC801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69F23C5-DD7B-4087-B81C-857127B2E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49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018869-F420-4EBE-AA5C-D7866C69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0E17D01-2C45-4183-A764-927867C0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D2BE-27C9-429A-9365-C277F69D430E}" type="datetime1">
              <a:rPr lang="it-IT" smtClean="0"/>
              <a:t>07/10/2018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BCA70EB-023F-49ED-BE4A-A983BB68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90A94EA-FADD-4364-8D88-A263AE04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53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D6AB50A-0FEE-4053-8F15-61D0FE57A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671F-CDBF-4705-89AD-D6B3248B41F4}" type="datetime1">
              <a:rPr lang="it-IT" smtClean="0"/>
              <a:t>07/10/2018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DB65C3B-61EF-4E0B-B203-734DCEFDE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96CD14-F972-4A36-90CB-F4274605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146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5116EC-E185-4A3D-B0E0-74E533132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814F92-62B0-495F-A0A5-3F82D5BB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916B9BD-75BB-4EF5-A07B-B615DD235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EDD23D9-C184-46D1-B2BC-F709D8AA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524-A11C-4265-8CD6-30B3ABA25B04}" type="datetime1">
              <a:rPr lang="it-IT" smtClean="0"/>
              <a:t>07/10/2018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723417-E10F-40F9-8BAF-FDE7CB777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17DA98-E31F-431F-8A56-A4F4E498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09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71962C-70EA-4364-82D4-DAFD7DB2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52FA5B0-C310-48AB-8634-24F1B00DD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70BDB6B-F33A-4C13-9C01-BD8B8FB80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27F978-2632-4789-ABD0-35B242890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12C-8873-47BF-812F-6B6E2E20C4D9}" type="datetime1">
              <a:rPr lang="it-IT" smtClean="0"/>
              <a:t>07/10/2018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70468E-4481-4310-B685-5C8411784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D7B2233-5775-44E6-806F-ACC3E046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11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8A3FC45-98FB-4CAE-A6AF-379AA71C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33766C-2FE9-4E9C-AE98-B7FDDDE2B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281F3D-FC86-4DC4-B916-3141E5BB0F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7D1C7-2F7C-4EED-90AB-917A4D23E2CA}" type="datetime1">
              <a:rPr lang="it-IT" smtClean="0"/>
              <a:t>07/10/2018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55EB9E-45B4-4879-857A-16D9D8A61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38E960-7604-4FB6-B9D9-6BC22AA32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A26A5-F044-4B3A-85CC-2BE3A14C9D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39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22D5FE-ED15-4C6D-8B48-8418C33788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3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BES:</a:t>
            </a:r>
            <a:br>
              <a:rPr lang="it-IT" sz="3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it-IT" sz="3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Termini formulazione PEI PDP e relative indicazioni per la valutazione 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BBBEC6-0A6B-4E8E-8D9D-3C48FDBB4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9275"/>
            <a:ext cx="9144000" cy="1655762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it-IT" u="sng" dirty="0">
                <a:latin typeface="Arial" panose="020B0604020202020204" pitchFamily="34" charset="0"/>
                <a:cs typeface="Arial" panose="020B0604020202020204" pitchFamily="34" charset="0"/>
              </a:rPr>
              <a:t>BES : bisogni educativi speciali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Alunni con </a:t>
            </a:r>
            <a:r>
              <a:rPr lang="it-IT" u="sng" dirty="0">
                <a:latin typeface="Arial" panose="020B0604020202020204" pitchFamily="34" charset="0"/>
                <a:cs typeface="Arial" panose="020B0604020202020204" pitchFamily="34" charset="0"/>
              </a:rPr>
              <a:t>disabilità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certificata (</a:t>
            </a:r>
            <a:r>
              <a:rPr lang="it-IT" u="sng" dirty="0">
                <a:latin typeface="Arial" panose="020B0604020202020204" pitchFamily="34" charset="0"/>
                <a:cs typeface="Arial" panose="020B0604020202020204" pitchFamily="34" charset="0"/>
              </a:rPr>
              <a:t>L.104/92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Alunni con difficoltà di apprendimento e diagnosi </a:t>
            </a:r>
            <a:r>
              <a:rPr lang="it-IT" u="sng" dirty="0">
                <a:latin typeface="Arial" panose="020B0604020202020204" pitchFamily="34" charset="0"/>
                <a:cs typeface="Arial" panose="020B0604020202020204" pitchFamily="34" charset="0"/>
              </a:rPr>
              <a:t>DSA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it-IT" u="sng" dirty="0">
                <a:latin typeface="Arial" panose="020B0604020202020204" pitchFamily="34" charset="0"/>
                <a:cs typeface="Arial" panose="020B0604020202020204" pitchFamily="34" charset="0"/>
              </a:rPr>
              <a:t>L.170/10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Alunni con altri bisogni educativi speciali svantaggio socio-economico-culturale (DM 27/12/12 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CM 8/2013) </a:t>
            </a:r>
          </a:p>
          <a:p>
            <a:pPr algn="l"/>
            <a:r>
              <a:rPr lang="it-IT" dirty="0"/>
              <a:t> </a:t>
            </a:r>
          </a:p>
          <a:p>
            <a:endParaRPr lang="it-IT" dirty="0"/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6C857E48-579E-4076-ABF5-60BA1FD8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1</a:t>
            </a:fld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42A80B4-6BBA-4F72-969E-29FE4E65338A}"/>
              </a:ext>
            </a:extLst>
          </p:cNvPr>
          <p:cNvSpPr txBox="1"/>
          <p:nvPr/>
        </p:nvSpPr>
        <p:spPr>
          <a:xfrm>
            <a:off x="728664" y="238539"/>
            <a:ext cx="10625136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	ITIS – LICEO SCIENTIFICO</a:t>
            </a:r>
          </a:p>
          <a:p>
            <a:r>
              <a:rPr lang="it-IT" dirty="0">
                <a:solidFill>
                  <a:schemeClr val="bg1"/>
                </a:solidFill>
              </a:rPr>
              <a:t>	F. GIORDANI - CASERTA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986E432D-E2B5-4DC4-B313-A49E32701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61" y="231389"/>
            <a:ext cx="653481" cy="65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95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FFD526-B731-402A-B6DF-6EB87347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365125"/>
            <a:ext cx="10915649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700" b="1" dirty="0">
                <a:latin typeface="Arial" panose="020B0604020202020204" pitchFamily="34" charset="0"/>
                <a:cs typeface="Arial" panose="020B0604020202020204" pitchFamily="34" charset="0"/>
              </a:rPr>
              <a:t>Formulazione PEI (Piano Educativo individualizzato) alunni con disabilità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D858F4-1A38-4536-B985-FAFDF7694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Il </a:t>
            </a:r>
            <a:r>
              <a:rPr lang="it-IT" sz="17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cdc</a:t>
            </a:r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predispone dei percorsi didattici differenziati , avvalendosi del PEI per programmare in modo appropriato.</a:t>
            </a:r>
          </a:p>
          <a:p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Il PEI contiene: obiettivi attentamente definiti, specifici per disciplina , scanditi nel tempo e raggiungibili. Chiare indicazioni delle attività didattiche.</a:t>
            </a:r>
          </a:p>
          <a:p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Viene redatto entra il 30 novembre</a:t>
            </a:r>
          </a:p>
          <a:p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Curricoli: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t-IT" sz="1300" b="1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Semplificato , per obiettivi minimi </a:t>
            </a:r>
            <a:r>
              <a:rPr lang="it-IT" sz="13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ovvero “riconducibile ai programmi ministeriali” che consente di ottenere il Diploma</a:t>
            </a:r>
          </a:p>
          <a:p>
            <a:pPr marL="457200" lvl="1" indent="0">
              <a:buNone/>
            </a:pPr>
            <a:r>
              <a:rPr lang="it-IT" sz="13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t-IT" sz="1300" b="1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Differenziato</a:t>
            </a:r>
            <a:r>
              <a:rPr lang="it-IT" sz="13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per le esigenze di apprendimento dell’alunno, nel quale  è previsto il rilascio dell’attestato di frequenza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it-IT" sz="13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1600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VALUTAZIONE</a:t>
            </a:r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utilizzare vari metodi per valutare i progressi, tenere conto della situazione di partenza, praticare l’autovalutazione ed il rinforzo positivo.</a:t>
            </a:r>
          </a:p>
          <a:p>
            <a:pPr marL="0" indent="0">
              <a:buNone/>
            </a:pPr>
            <a:r>
              <a:rPr lang="it-IT" sz="1600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MODALITA’ DI VERIFICA</a:t>
            </a:r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prove equipollenti per verificare gli stessi obiettivi.</a:t>
            </a:r>
          </a:p>
          <a:p>
            <a:endParaRPr lang="it-IT" sz="17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9717E1-DDEA-4362-846C-14C1C093A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2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8299838-9AF5-4E5D-8574-E8E95BF81A25}"/>
              </a:ext>
            </a:extLst>
          </p:cNvPr>
          <p:cNvSpPr txBox="1"/>
          <p:nvPr/>
        </p:nvSpPr>
        <p:spPr>
          <a:xfrm>
            <a:off x="728664" y="238539"/>
            <a:ext cx="1078706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	ITIS – LICEO SCIENTIFICO</a:t>
            </a:r>
          </a:p>
          <a:p>
            <a:r>
              <a:rPr lang="it-IT" dirty="0">
                <a:solidFill>
                  <a:schemeClr val="bg1"/>
                </a:solidFill>
              </a:rPr>
              <a:t>	F. GIORDANI - CASERTA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54E2A2C-E057-404B-9B4D-D59B4876E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61" y="231389"/>
            <a:ext cx="653481" cy="65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34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EEDAC1-818A-452D-9719-D9FBDA946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4" y="938813"/>
            <a:ext cx="10515600" cy="1325563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Formulazione PDP (Piano Didattico Personalizzato) alunni con DSA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87F628-0CF1-4F6C-A2C6-9D0243A49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938"/>
            <a:ext cx="10515600" cy="4570412"/>
          </a:xfrm>
        </p:spPr>
        <p:txBody>
          <a:bodyPr>
            <a:normAutofit/>
          </a:bodyPr>
          <a:lstStyle/>
          <a:p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INTERVENTI EDUCATIVI E DIDATTICI PER DISCIPLINA </a:t>
            </a:r>
          </a:p>
          <a:p>
            <a:endParaRPr lang="it-IT" sz="17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STRATEGIE DI PERSONALIZZAZIONE/INDIVIDUALIZZAZIONE PREDISPOSTI DAL CDC</a:t>
            </a:r>
          </a:p>
          <a:p>
            <a:endParaRPr lang="it-IT" sz="1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it-IT" sz="1700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STRUMENTI COMPENSATIVI </a:t>
            </a:r>
            <a:r>
              <a:rPr lang="it-IT" sz="1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computer, correttore ortografico, ausili per il calcolo, schemi, tabelle, mappe, formulari ecc.</a:t>
            </a:r>
          </a:p>
          <a:p>
            <a:endParaRPr lang="it-IT" sz="1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it-IT" sz="1700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MISURE DISPENSATIVE</a:t>
            </a:r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it-IT" sz="1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dispensa dalla lettura ad alta voce in classe, dispensa dalla scrittura sotto dettatura, dispensa dall’utilizzo di tempi standard, dispensa da un eccessivo carico di compiti ecc. </a:t>
            </a:r>
          </a:p>
          <a:p>
            <a:endParaRPr lang="it-IT" sz="1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it-IT" sz="1700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VALUTAZIONE</a:t>
            </a:r>
            <a:r>
              <a:rPr lang="it-IT" sz="17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it-IT" sz="1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valorizzare il processo di apprendimento dell’allievo e non valutare solo il prodotto/risultato; valutare per “dare valore” all’allievo e al suo percorso. Predisporre verifiche scritte/orali programmate . Programmare tempi più lunghi per l’esecuzione delle prove. Prevedere verifiche orali a compensazione di quelle scritte .</a:t>
            </a:r>
          </a:p>
          <a:p>
            <a:endParaRPr lang="it-IT" sz="2000" dirty="0"/>
          </a:p>
          <a:p>
            <a:endParaRPr lang="it-IT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3B431D0-C5A6-4AEE-AD68-305E396CD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26A5-F044-4B3A-85CC-2BE3A14C9DDC}" type="slidenum">
              <a:rPr lang="it-IT" smtClean="0"/>
              <a:t>3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3B188B8-0B43-4C0A-A6DB-629100B7701D}"/>
              </a:ext>
            </a:extLst>
          </p:cNvPr>
          <p:cNvSpPr txBox="1"/>
          <p:nvPr/>
        </p:nvSpPr>
        <p:spPr>
          <a:xfrm>
            <a:off x="728664" y="238539"/>
            <a:ext cx="1078706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	ITIS – LICEO SCIENTIFICO</a:t>
            </a:r>
          </a:p>
          <a:p>
            <a:r>
              <a:rPr lang="it-IT" dirty="0">
                <a:solidFill>
                  <a:schemeClr val="bg1"/>
                </a:solidFill>
              </a:rPr>
              <a:t>	F. GIORDANI - CASERTA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67B3849-5893-49AF-A62A-0DC6BB1F3A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5332"/>
            <a:ext cx="653481" cy="65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903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305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Wingdings</vt:lpstr>
      <vt:lpstr>Tema di Office</vt:lpstr>
      <vt:lpstr>BES: Termini formulazione PEI PDP e relative indicazioni per la valutazione </vt:lpstr>
      <vt:lpstr> Formulazione PEI (Piano Educativo individualizzato) alunni con disabilità</vt:lpstr>
      <vt:lpstr>Formulazione PDP (Piano Didattico Personalizzato) alunni con DSA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BES:Termini formulazione PEI PDP e relative indicazioni per la valutazione</dc:title>
  <dc:creator>Valeria Giove</dc:creator>
  <cp:lastModifiedBy>Valeria Giove</cp:lastModifiedBy>
  <cp:revision>19</cp:revision>
  <dcterms:created xsi:type="dcterms:W3CDTF">2018-09-27T09:43:41Z</dcterms:created>
  <dcterms:modified xsi:type="dcterms:W3CDTF">2018-10-07T15:25:12Z</dcterms:modified>
</cp:coreProperties>
</file>