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D5DF-A901-4B59-98FA-BD2BAB7329D7}" type="datetimeFigureOut">
              <a:rPr lang="it-IT" smtClean="0"/>
              <a:t>25/06/2020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4F758-140B-4E99-93E2-6749D43A01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4653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D5DF-A901-4B59-98FA-BD2BAB7329D7}" type="datetimeFigureOut">
              <a:rPr lang="it-IT" smtClean="0"/>
              <a:t>25/06/2020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4F758-140B-4E99-93E2-6749D43A01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6893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D5DF-A901-4B59-98FA-BD2BAB7329D7}" type="datetimeFigureOut">
              <a:rPr lang="it-IT" smtClean="0"/>
              <a:t>25/06/2020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4F758-140B-4E99-93E2-6749D43A01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3224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D5DF-A901-4B59-98FA-BD2BAB7329D7}" type="datetimeFigureOut">
              <a:rPr lang="it-IT" smtClean="0"/>
              <a:t>25/06/2020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4F758-140B-4E99-93E2-6749D43A01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7994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D5DF-A901-4B59-98FA-BD2BAB7329D7}" type="datetimeFigureOut">
              <a:rPr lang="it-IT" smtClean="0"/>
              <a:t>25/06/2020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4F758-140B-4E99-93E2-6749D43A01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2587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D5DF-A901-4B59-98FA-BD2BAB7329D7}" type="datetimeFigureOut">
              <a:rPr lang="it-IT" smtClean="0"/>
              <a:t>25/06/2020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4F758-140B-4E99-93E2-6749D43A01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9993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D5DF-A901-4B59-98FA-BD2BAB7329D7}" type="datetimeFigureOut">
              <a:rPr lang="it-IT" smtClean="0"/>
              <a:t>25/06/2020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4F758-140B-4E99-93E2-6749D43A01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7002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D5DF-A901-4B59-98FA-BD2BAB7329D7}" type="datetimeFigureOut">
              <a:rPr lang="it-IT" smtClean="0"/>
              <a:t>25/06/2020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4F758-140B-4E99-93E2-6749D43A01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3609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D5DF-A901-4B59-98FA-BD2BAB7329D7}" type="datetimeFigureOut">
              <a:rPr lang="it-IT" smtClean="0"/>
              <a:t>25/06/2020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4F758-140B-4E99-93E2-6749D43A01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7109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D5DF-A901-4B59-98FA-BD2BAB7329D7}" type="datetimeFigureOut">
              <a:rPr lang="it-IT" smtClean="0"/>
              <a:t>25/06/2020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4F758-140B-4E99-93E2-6749D43A01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342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9D5DF-A901-4B59-98FA-BD2BAB7329D7}" type="datetimeFigureOut">
              <a:rPr lang="it-IT" smtClean="0"/>
              <a:t>25/06/2020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4F758-140B-4E99-93E2-6749D43A01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898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9D5DF-A901-4B59-98FA-BD2BAB7329D7}" type="datetimeFigureOut">
              <a:rPr lang="it-IT" smtClean="0"/>
              <a:t>25/06/2020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4F758-140B-4E99-93E2-6749D43A013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9730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UKQPjmczxaQ4PfVt7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836713"/>
            <a:ext cx="7702624" cy="2763738"/>
          </a:xfrm>
        </p:spPr>
        <p:txBody>
          <a:bodyPr>
            <a:normAutofit/>
          </a:bodyPr>
          <a:lstStyle/>
          <a:p>
            <a:r>
              <a:rPr lang="it-IT" dirty="0" smtClean="0"/>
              <a:t>Formazione docenti interni</a:t>
            </a:r>
            <a:br>
              <a:rPr lang="it-IT" dirty="0" smtClean="0"/>
            </a:br>
            <a:r>
              <a:rPr lang="it-IT" dirty="0"/>
              <a:t>F</a:t>
            </a:r>
            <a:r>
              <a:rPr lang="it-IT" dirty="0" smtClean="0"/>
              <a:t>ondi  Ambito 7 </a:t>
            </a:r>
            <a:br>
              <a:rPr lang="it-IT" dirty="0" smtClean="0"/>
            </a:br>
            <a:r>
              <a:rPr lang="it-IT" dirty="0" smtClean="0"/>
              <a:t>luglio-settembre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sz="2700" dirty="0" smtClean="0"/>
              <a:t>Di Foggia-Ciaramella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Formazione a distanza</a:t>
            </a:r>
          </a:p>
          <a:p>
            <a:r>
              <a:rPr lang="it-IT" dirty="0" smtClean="0"/>
              <a:t>N° ore previste 20</a:t>
            </a:r>
          </a:p>
          <a:p>
            <a:r>
              <a:rPr lang="it-IT" dirty="0" smtClean="0"/>
              <a:t>Link per esprimere le preferenze</a:t>
            </a:r>
          </a:p>
          <a:p>
            <a:r>
              <a:rPr lang="it-IT" dirty="0" smtClean="0">
                <a:hlinkClick r:id="rId2"/>
              </a:rPr>
              <a:t>https://forms.gle/UKQPjmczxaQ4PfVt7</a:t>
            </a:r>
            <a:endParaRPr lang="it-IT" dirty="0" smtClean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66794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63408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Formazione docenti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Area </a:t>
            </a:r>
            <a:r>
              <a:rPr lang="it-IT" dirty="0" smtClean="0"/>
              <a:t>inclusione proposte per la formazione: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Strategie per la  gestione dei gruppi sia in presenza che a distanza (strategie per ridurre gli effetti dell’isolamento e per un maggior coinvolgimento degli alunni).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Rendere efficace,  efficiente e coinvolgente  la comunicazione (verbale, non verbale e </a:t>
            </a:r>
            <a:r>
              <a:rPr lang="it-IT" dirty="0" err="1" smtClean="0"/>
              <a:t>paraverbale</a:t>
            </a:r>
            <a:r>
              <a:rPr lang="it-IT" dirty="0" smtClean="0"/>
              <a:t> nella comunicazione)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BES: la diversità come ricchezza (strategie per valorizzare  i talenti nascosti).</a:t>
            </a:r>
          </a:p>
          <a:p>
            <a:pPr marL="514350" indent="-514350">
              <a:buFont typeface="+mj-lt"/>
              <a:buAutoNum type="arabicPeriod"/>
            </a:pPr>
            <a:endParaRPr lang="it-IT" dirty="0" smtClean="0"/>
          </a:p>
          <a:p>
            <a:pPr marL="514350" indent="-514350">
              <a:buFont typeface="+mj-lt"/>
              <a:buAutoNum type="arabicPeriod"/>
            </a:pPr>
            <a:endParaRPr lang="it-IT" dirty="0" smtClean="0"/>
          </a:p>
          <a:p>
            <a:pPr marL="514350" indent="-514350">
              <a:buFont typeface="+mj-lt"/>
              <a:buAutoNum type="arabicPeriod"/>
            </a:pPr>
            <a:endParaRPr lang="it-IT" dirty="0" smtClean="0"/>
          </a:p>
          <a:p>
            <a:pPr marL="514350" indent="-514350">
              <a:buFont typeface="+mj-lt"/>
              <a:buAutoNum type="arabicPeriod"/>
            </a:pPr>
            <a:endParaRPr lang="it-IT" dirty="0" smtClean="0"/>
          </a:p>
          <a:p>
            <a:pPr marL="514350" indent="-514350">
              <a:buFont typeface="+mj-lt"/>
              <a:buAutoNum type="arabicPeriod"/>
            </a:pPr>
            <a:endParaRPr lang="it-IT" dirty="0" smtClean="0"/>
          </a:p>
          <a:p>
            <a:pPr marL="514350" indent="-514350">
              <a:buFont typeface="+mj-lt"/>
              <a:buAutoNum type="arabicPeriod"/>
            </a:pPr>
            <a:endParaRPr lang="it-IT" dirty="0"/>
          </a:p>
          <a:p>
            <a:pPr marL="514350" indent="-514350">
              <a:buFont typeface="+mj-lt"/>
              <a:buAutoNum type="arabicPeriod"/>
            </a:pPr>
            <a:endParaRPr lang="it-IT" dirty="0" smtClean="0"/>
          </a:p>
          <a:p>
            <a:pPr marL="514350" indent="-514350">
              <a:buFont typeface="+mj-lt"/>
              <a:buAutoNum type="arabicPeriod"/>
            </a:pPr>
            <a:endParaRPr lang="it-IT" dirty="0"/>
          </a:p>
          <a:p>
            <a:pPr marL="514350" indent="-514350">
              <a:buFont typeface="+mj-lt"/>
              <a:buAutoNum type="arabicPeriod"/>
            </a:pPr>
            <a:endParaRPr lang="it-IT" dirty="0" smtClean="0"/>
          </a:p>
          <a:p>
            <a:pPr marL="514350" indent="-514350">
              <a:buFont typeface="+mj-lt"/>
              <a:buAutoNum type="arabicPeriod"/>
            </a:pPr>
            <a:endParaRPr lang="it-IT" dirty="0" smtClean="0"/>
          </a:p>
          <a:p>
            <a:pPr marL="514350" indent="-514350">
              <a:buFont typeface="+mj-lt"/>
              <a:buAutoNum type="arabicPeriod"/>
            </a:pPr>
            <a:endParaRPr lang="it-IT" dirty="0" smtClean="0"/>
          </a:p>
          <a:p>
            <a:pPr marL="514350" indent="-514350">
              <a:buFont typeface="+mj-lt"/>
              <a:buAutoNum type="arabicPeriod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9534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87</Words>
  <Application>Microsoft Office PowerPoint</Application>
  <PresentationFormat>Presentazione su schermo (4:3)</PresentationFormat>
  <Paragraphs>20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Formazione docenti interni Fondi  Ambito 7  luglio-settembre Di Foggia-Ciaramella</vt:lpstr>
      <vt:lpstr>Formazione docenti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Formazione docenti luglio-settembre</dc:title>
  <dc:creator>Pc-Lenovo</dc:creator>
  <cp:lastModifiedBy>Paolo Ciaramella</cp:lastModifiedBy>
  <cp:revision>10</cp:revision>
  <dcterms:created xsi:type="dcterms:W3CDTF">2020-06-11T16:10:54Z</dcterms:created>
  <dcterms:modified xsi:type="dcterms:W3CDTF">2020-06-25T16:32:36Z</dcterms:modified>
</cp:coreProperties>
</file>